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B Garamond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gOj/8fxGk2uWBFM89zJ4LZFe6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mus Malmback" userId="8088266144786bb8" providerId="LiveId" clId="{261BCD25-5E49-41A4-B13A-8A97E99FEA74}"/>
    <pc:docChg chg="custSel modSld">
      <pc:chgData name="Rasmus Malmback" userId="8088266144786bb8" providerId="LiveId" clId="{261BCD25-5E49-41A4-B13A-8A97E99FEA74}" dt="2024-05-21T16:31:41.513" v="2" actId="20577"/>
      <pc:docMkLst>
        <pc:docMk/>
      </pc:docMkLst>
      <pc:sldChg chg="modSp mod">
        <pc:chgData name="Rasmus Malmback" userId="8088266144786bb8" providerId="LiveId" clId="{261BCD25-5E49-41A4-B13A-8A97E99FEA74}" dt="2024-05-21T16:31:41.513" v="2" actId="20577"/>
        <pc:sldMkLst>
          <pc:docMk/>
          <pc:sldMk cId="0" sldId="268"/>
        </pc:sldMkLst>
        <pc:spChg chg="mod">
          <ac:chgData name="Rasmus Malmback" userId="8088266144786bb8" providerId="LiveId" clId="{261BCD25-5E49-41A4-B13A-8A97E99FEA74}" dt="2024-05-21T16:31:41.513" v="2" actId="20577"/>
          <ac:spMkLst>
            <pc:docMk/>
            <pc:sldMk cId="0" sldId="268"/>
            <ac:spMk id="2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a0ba8d4f2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a0ba8d4f29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1a0ba8d4f29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0ba8d4f29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a0ba8d4f29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a0ba8d4f29_0_3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v-S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a0ba8d4f2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a0ba8d4f29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a0ba8d4f29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6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EXT_AND_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body" idx="3"/>
          </p:nvPr>
        </p:nvSpPr>
        <p:spPr>
          <a:xfrm>
            <a:off x="4648200" y="3943350"/>
            <a:ext cx="40386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ftr" idx="11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C115E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1844824"/>
            <a:ext cx="7772400" cy="292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sv-SE" sz="4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SASSE SPRING ELECTION 2024</a:t>
            </a:r>
            <a:br>
              <a:rPr lang="sv-SE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Brought to you by</a:t>
            </a:r>
            <a:br>
              <a:rPr lang="sv-SE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Election Committee</a:t>
            </a:r>
            <a:br>
              <a:rPr lang="sv-SE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150" y="4698375"/>
            <a:ext cx="1619850" cy="16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449" y="4493151"/>
            <a:ext cx="2877548" cy="20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0187" y="-2339400"/>
            <a:ext cx="9724375" cy="79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457200" y="1565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of Directors</a:t>
            </a: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1146450" y="2542897"/>
            <a:ext cx="6851100" cy="26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accent2"/>
              </a:solidFill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 Avgeris</a:t>
            </a: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Anastasia Borchardt Efstathiou</a:t>
            </a: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Axel Strandberg</a:t>
            </a: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Rebecca Byström</a:t>
            </a: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29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a0ba8d4f29_0_293"/>
          <p:cNvSpPr txBox="1">
            <a:spLocks noGrp="1"/>
          </p:cNvSpPr>
          <p:nvPr>
            <p:ph type="title"/>
          </p:nvPr>
        </p:nvSpPr>
        <p:spPr>
          <a:xfrm>
            <a:off x="457200" y="2390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 sz="3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r>
              <a:rPr lang="sv-SE" sz="3700"/>
              <a:t> 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57200" y="3047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9107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/>
          <p:nvPr/>
        </p:nvSpPr>
        <p:spPr>
          <a:xfrm>
            <a:off x="1408700" y="4666550"/>
            <a:ext cx="1015500" cy="3420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4096500" y="4882550"/>
            <a:ext cx="951000" cy="1260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6638975" y="1452200"/>
            <a:ext cx="1015500" cy="35640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833675" y="5008550"/>
            <a:ext cx="200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Votes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2951850" y="50162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sv-SE" sz="17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Votes </a:t>
            </a:r>
            <a:r>
              <a:rPr lang="sv-SE" sz="1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17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5566975" y="50085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Votes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198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r="-2933"/>
          <a:stretch/>
        </p:blipFill>
        <p:spPr>
          <a:xfrm>
            <a:off x="-343500" y="-1981200"/>
            <a:ext cx="101981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 txBox="1">
            <a:spLocks noGrp="1"/>
          </p:cNvSpPr>
          <p:nvPr>
            <p:ph type="title"/>
          </p:nvPr>
        </p:nvSpPr>
        <p:spPr>
          <a:xfrm>
            <a:off x="457200" y="125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body" idx="1"/>
          </p:nvPr>
        </p:nvSpPr>
        <p:spPr>
          <a:xfrm>
            <a:off x="1146450" y="2133635"/>
            <a:ext cx="68511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sv-SE" sz="31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Mohammed Talballa (full-term)</a:t>
            </a:r>
            <a:endParaRPr sz="31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sv-SE" sz="315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Jakob Ringberg (full-term)</a:t>
            </a:r>
            <a:endParaRPr sz="31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sv-SE" sz="31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Alexander von Renteln (half-term)</a:t>
            </a:r>
            <a:endParaRPr sz="31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sv-SE" sz="31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Erik Nilsson (half-term)</a:t>
            </a:r>
            <a:endParaRPr sz="31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sv-SE" sz="3150" dirty="0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Alexander Lennart Formiga Johnsson (half-term)</a:t>
            </a:r>
            <a:endParaRPr sz="3150" dirty="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</a:pPr>
            <a:r>
              <a:rPr lang="sv-SE">
                <a:solidFill>
                  <a:schemeClr val="accent2"/>
                </a:solidFill>
              </a:rPr>
              <a:t>The SASSE Council 23/24</a:t>
            </a:r>
            <a:endParaRPr/>
          </a:p>
        </p:txBody>
      </p:sp>
      <p:sp>
        <p:nvSpPr>
          <p:cNvPr id="216" name="Google Shape;216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637000" cy="45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Chair of the Council: Ryan Thomas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Board of Directors: Filip Avgeris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Board of Directors: Anastasia Borchardt Efstathiou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Board of Directors: Axel Strandberg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Board of Directors: Rebecca Byström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Ordinary Council Member (full-term): Mohammed Talballa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Ordinary Council Member (full-term): Jakob Ringberg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Ordinary Council Member (half-term): Alexander von Renteln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Ordinary Council Member (half-term): Erik Nilsson	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126714" algn="just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Char char="•"/>
            </a:pPr>
            <a:r>
              <a:rPr lang="sv-SE" sz="2350">
                <a:latin typeface="Century Gothic"/>
                <a:ea typeface="Century Gothic"/>
                <a:cs typeface="Century Gothic"/>
                <a:sym typeface="Century Gothic"/>
              </a:rPr>
              <a:t>Ordinary Council Member (half-term): Alexander Lennart Formiga Johnsson		</a:t>
            </a:r>
            <a:endParaRPr sz="235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381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17" name="Google Shape;21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4"/>
          <p:cNvSpPr txBox="1">
            <a:spLocks noGrp="1"/>
          </p:cNvSpPr>
          <p:nvPr>
            <p:ph type="ctrTitle"/>
          </p:nvPr>
        </p:nvSpPr>
        <p:spPr>
          <a:xfrm>
            <a:off x="685800" y="44624"/>
            <a:ext cx="77724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all and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congratulations!</a:t>
            </a:r>
            <a:b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v-SE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//The Election Committee</a:t>
            </a:r>
            <a:endParaRPr sz="3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54"/>
          <p:cNvSpPr/>
          <p:nvPr/>
        </p:nvSpPr>
        <p:spPr>
          <a:xfrm>
            <a:off x="685800" y="1124744"/>
            <a:ext cx="7772400" cy="4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sv-SE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4"/>
          <p:cNvSpPr txBox="1"/>
          <p:nvPr/>
        </p:nvSpPr>
        <p:spPr>
          <a:xfrm>
            <a:off x="2915816" y="1628800"/>
            <a:ext cx="32150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48A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0441" y="5285652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4213" y="4509994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/>
              <a:buNone/>
            </a:pPr>
            <a: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227 votes where cast in this election, which equals approx. 11,44% of the entitled SASSE members.</a:t>
            </a:r>
            <a:b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7520" y="5265730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C115E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80500" y="1403850"/>
            <a:ext cx="81063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5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Positions up for election:</a:t>
            </a:r>
            <a:endParaRPr sz="53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363" y="5103200"/>
            <a:ext cx="1661275" cy="16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1387375" y="2506725"/>
            <a:ext cx="6258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sv-SE" sz="3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 of the Council</a:t>
            </a:r>
            <a:endParaRPr sz="3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sv-SE" sz="3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of Directors</a:t>
            </a:r>
            <a:endParaRPr sz="3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sv-SE" sz="3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Ordinary Council Members</a:t>
            </a:r>
            <a:endParaRPr sz="3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ctrTitle"/>
          </p:nvPr>
        </p:nvSpPr>
        <p:spPr>
          <a:xfrm>
            <a:off x="684213" y="21336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Century Gothic"/>
              <a:buNone/>
            </a:pPr>
            <a:r>
              <a:rPr lang="sv-SE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Results…</a:t>
            </a:r>
            <a:endParaRPr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457200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948A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7520" y="5265730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a0ba8d4f29_0_30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 of the Council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 of the Council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1667475" y="3867600"/>
            <a:ext cx="827400" cy="13479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241550" y="3907475"/>
            <a:ext cx="827400" cy="13080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6815625" y="1705425"/>
            <a:ext cx="827400" cy="35103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864900" y="5215600"/>
            <a:ext cx="198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Vote 4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3609375" y="5215600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Votes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42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552150" y="521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Ryan Thomas 138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83100" y="-1602200"/>
            <a:ext cx="11110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457200" y="1652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Chair of the Council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2283450" y="2497100"/>
            <a:ext cx="4577100" cy="2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sv-SE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Ryan Thomas</a:t>
            </a:r>
            <a:endParaRPr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9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entury Gothic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of Directors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51" y="5292214"/>
            <a:ext cx="1565786" cy="15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4101150" y="4665025"/>
            <a:ext cx="912000" cy="2961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/>
          <p:nvPr/>
        </p:nvSpPr>
        <p:spPr>
          <a:xfrm>
            <a:off x="2134900" y="4136725"/>
            <a:ext cx="861600" cy="8244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117775" y="2284250"/>
            <a:ext cx="912000" cy="26769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211650" y="5085500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Blank Vote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3203088" y="5085500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Protest Vote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5219725" y="5085500"/>
            <a:ext cx="27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Vote 1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82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a0ba8d4f29_0_1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v-S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of Directors</a:t>
            </a:r>
            <a:endParaRPr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g1a0ba8d4f29_0_175"/>
          <p:cNvSpPr/>
          <p:nvPr/>
        </p:nvSpPr>
        <p:spPr>
          <a:xfrm>
            <a:off x="382050" y="4160550"/>
            <a:ext cx="865200" cy="4407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a0ba8d4f29_0_175"/>
          <p:cNvSpPr/>
          <p:nvPr/>
        </p:nvSpPr>
        <p:spPr>
          <a:xfrm>
            <a:off x="4190250" y="2825513"/>
            <a:ext cx="865200" cy="17757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a0ba8d4f29_0_175"/>
          <p:cNvSpPr/>
          <p:nvPr/>
        </p:nvSpPr>
        <p:spPr>
          <a:xfrm>
            <a:off x="7706575" y="3778625"/>
            <a:ext cx="865200" cy="8226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a0ba8d4f29_0_175"/>
          <p:cNvSpPr txBox="1"/>
          <p:nvPr/>
        </p:nvSpPr>
        <p:spPr>
          <a:xfrm>
            <a:off x="54300" y="4601225"/>
            <a:ext cx="152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Castellanos</a:t>
            </a: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g1a0ba8d4f29_0_175"/>
          <p:cNvSpPr txBox="1"/>
          <p:nvPr/>
        </p:nvSpPr>
        <p:spPr>
          <a:xfrm>
            <a:off x="1895400" y="4601225"/>
            <a:ext cx="1646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Filip Avgeris</a:t>
            </a: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1a0ba8d4f29_0_175"/>
          <p:cNvSpPr txBox="1"/>
          <p:nvPr/>
        </p:nvSpPr>
        <p:spPr>
          <a:xfrm>
            <a:off x="6695100" y="1936925"/>
            <a:ext cx="239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a0ba8d4f29_0_175"/>
          <p:cNvSpPr txBox="1"/>
          <p:nvPr/>
        </p:nvSpPr>
        <p:spPr>
          <a:xfrm>
            <a:off x="3589050" y="4519775"/>
            <a:ext cx="198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Anastasia Borchardt Efstathiou</a:t>
            </a:r>
            <a:r>
              <a:rPr lang="sv-SE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74</a:t>
            </a:r>
            <a:endParaRPr sz="1800" b="0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1a0ba8d4f29_0_175"/>
          <p:cNvSpPr/>
          <p:nvPr/>
        </p:nvSpPr>
        <p:spPr>
          <a:xfrm>
            <a:off x="6016050" y="3661625"/>
            <a:ext cx="865200" cy="9396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a0ba8d4f29_0_175"/>
          <p:cNvSpPr/>
          <p:nvPr/>
        </p:nvSpPr>
        <p:spPr>
          <a:xfrm>
            <a:off x="2286150" y="3881250"/>
            <a:ext cx="865200" cy="720000"/>
          </a:xfrm>
          <a:prstGeom prst="cube">
            <a:avLst>
              <a:gd name="adj" fmla="val 25000"/>
            </a:avLst>
          </a:prstGeom>
          <a:solidFill>
            <a:srgbClr val="4C11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a0ba8d4f29_0_175"/>
          <p:cNvSpPr txBox="1"/>
          <p:nvPr/>
        </p:nvSpPr>
        <p:spPr>
          <a:xfrm>
            <a:off x="5495700" y="4601225"/>
            <a:ext cx="1834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Axel Strandberg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g1a0ba8d4f29_0_175"/>
          <p:cNvSpPr txBox="1"/>
          <p:nvPr/>
        </p:nvSpPr>
        <p:spPr>
          <a:xfrm>
            <a:off x="7330650" y="4519775"/>
            <a:ext cx="152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Rebecca Byström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g1a0ba8d4f29_0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814" y="5340114"/>
            <a:ext cx="1565786" cy="156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On-screen Show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EB Garamond</vt:lpstr>
      <vt:lpstr>Century Gothic</vt:lpstr>
      <vt:lpstr>Office-tema</vt:lpstr>
      <vt:lpstr>SASSE SPRING ELECTION 2024   Brought to you by The Election Committee  </vt:lpstr>
      <vt:lpstr>227 votes where cast in this election, which equals approx. 11,44% of the entitled SASSE members. </vt:lpstr>
      <vt:lpstr>PowerPoint Presentation</vt:lpstr>
      <vt:lpstr>The Results…</vt:lpstr>
      <vt:lpstr>Chair of the Council</vt:lpstr>
      <vt:lpstr>Chair of the Council</vt:lpstr>
      <vt:lpstr>Chair of the Council</vt:lpstr>
      <vt:lpstr>Board of Directors</vt:lpstr>
      <vt:lpstr>Board of Directors</vt:lpstr>
      <vt:lpstr>Board of Directors</vt:lpstr>
      <vt:lpstr>Ordinary Council Member </vt:lpstr>
      <vt:lpstr>Ordinary Council Member</vt:lpstr>
      <vt:lpstr>Ordinary Council Members</vt:lpstr>
      <vt:lpstr>The SASSE Council 23/24</vt:lpstr>
      <vt:lpstr>Thank you all and congratulations!   //The Election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SASSE SPRING ELECTION 2024   Brought to you by The Election Committee  </dc:title>
  <dc:creator>webbgruppen</dc:creator>
  <cp:lastModifiedBy>Rasmus Malmback</cp:lastModifiedBy>
  <cp:revision>1</cp:revision>
  <dcterms:created xsi:type="dcterms:W3CDTF">2002-12-06T17:22:49Z</dcterms:created>
  <dcterms:modified xsi:type="dcterms:W3CDTF">2024-05-21T16:31:42Z</dcterms:modified>
</cp:coreProperties>
</file>