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312" r:id="rId12"/>
    <p:sldId id="313" r:id="rId13"/>
    <p:sldId id="267" r:id="rId14"/>
    <p:sldId id="314" r:id="rId15"/>
    <p:sldId id="315" r:id="rId16"/>
    <p:sldId id="316" r:id="rId17"/>
    <p:sldId id="317" r:id="rId18"/>
    <p:sldId id="268" r:id="rId19"/>
    <p:sldId id="269" r:id="rId20"/>
    <p:sldId id="270" r:id="rId21"/>
    <p:sldId id="271" r:id="rId22"/>
    <p:sldId id="272" r:id="rId23"/>
    <p:sldId id="318" r:id="rId24"/>
    <p:sldId id="273" r:id="rId25"/>
    <p:sldId id="274" r:id="rId26"/>
    <p:sldId id="275" r:id="rId27"/>
    <p:sldId id="319" r:id="rId28"/>
    <p:sldId id="276" r:id="rId29"/>
    <p:sldId id="277" r:id="rId30"/>
    <p:sldId id="278" r:id="rId31"/>
    <p:sldId id="320" r:id="rId32"/>
    <p:sldId id="279" r:id="rId33"/>
    <p:sldId id="280" r:id="rId34"/>
    <p:sldId id="281" r:id="rId35"/>
    <p:sldId id="321" r:id="rId36"/>
    <p:sldId id="282" r:id="rId37"/>
    <p:sldId id="283" r:id="rId38"/>
    <p:sldId id="284" r:id="rId39"/>
    <p:sldId id="322" r:id="rId40"/>
    <p:sldId id="323" r:id="rId41"/>
    <p:sldId id="285" r:id="rId42"/>
    <p:sldId id="286" r:id="rId43"/>
    <p:sldId id="287" r:id="rId44"/>
    <p:sldId id="324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7" r:id="rId54"/>
    <p:sldId id="298" r:id="rId55"/>
    <p:sldId id="299" r:id="rId56"/>
    <p:sldId id="300" r:id="rId57"/>
    <p:sldId id="303" r:id="rId58"/>
    <p:sldId id="304" r:id="rId59"/>
    <p:sldId id="305" r:id="rId60"/>
    <p:sldId id="306" r:id="rId61"/>
    <p:sldId id="325" r:id="rId62"/>
    <p:sldId id="309" r:id="rId63"/>
    <p:sldId id="310" r:id="rId64"/>
    <p:sldId id="311" r:id="rId6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Century Gothic" panose="020B0502020202020204" pitchFamily="34" charset="0"/>
      <p:regular r:id="rId71"/>
      <p:bold r:id="rId72"/>
      <p:italic r:id="rId73"/>
      <p:boldItalic r:id="rId74"/>
    </p:embeddedFont>
    <p:embeddedFont>
      <p:font typeface="EB Garamond" pitchFamily="2" charset="0"/>
      <p:regular r:id="rId75"/>
      <p:bold r:id="rId76"/>
      <p:italic r:id="rId77"/>
      <p:bold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9" roundtripDataSignature="AMtx7mhrbv9m73/8tBI59h92qPI5xf0S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2"/>
  </p:normalViewPr>
  <p:slideViewPr>
    <p:cSldViewPr snapToGrid="0">
      <p:cViewPr varScale="1">
        <p:scale>
          <a:sx n="103" d="100"/>
          <a:sy n="103" d="100"/>
        </p:scale>
        <p:origin x="6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7387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6705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9349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2820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9271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9847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a0ba8d4f2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a0ba8d4f29_0_3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1a0ba8d4f29_0_3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a0ba8d4f29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a0ba8d4f29_0_3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1a0ba8d4f29_0_3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3302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a0ba8d4f29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1a0ba8d4f29_0_3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1a0ba8d4f29_0_3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7795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a0ba8d4f29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a0ba8d4f29_0_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1a0ba8d4f29_0_3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5942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a0ba8d4f2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1a0ba8d4f29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1a0ba8d4f29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8178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a0ba8d4f29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1a0ba8d4f29_0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1a0ba8d4f29_0_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81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3450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a0ba8d4f29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1a0ba8d4f29_0_3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1a0ba8d4f29_0_3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0803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a0ba8d4f2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1a0ba8d4f29_0_3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1a0ba8d4f29_0_3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a0ba8d4f29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1a0ba8d4f29_0_3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g1a0ba8d4f29_0_3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a0ba8d4f29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1a0ba8d4f29_0_3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g1a0ba8d4f29_0_3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a0ba8d4f29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1a0ba8d4f29_0_3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g1a0ba8d4f29_0_3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a0ba8d4f29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a0ba8d4f29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1a0ba8d4f29_0_3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1" name="Google Shape;5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1" name="Google Shape;55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96445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3" name="Google Shape;59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1" name="Google Shape;60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7" name="Google Shape;60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a0ba8d4f29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a0ba8d4f29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1a0ba8d4f29_0_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6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7" name="Google Shape;77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7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7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, and 2 Content" type="txAndTwoObj">
  <p:cSld name="TEXT_AND_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7"/>
          <p:cNvSpPr txBox="1">
            <a:spLocks noGrp="1"/>
          </p:cNvSpPr>
          <p:nvPr>
            <p:ph type="body" idx="3"/>
          </p:nvPr>
        </p:nvSpPr>
        <p:spPr>
          <a:xfrm>
            <a:off x="4648200" y="3943350"/>
            <a:ext cx="40386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7" name="Google Shape;27;p57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ftr" idx="11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6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9" name="Google Shape;69;p6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0" name="Google Shape;70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C115E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685800" y="1844824"/>
            <a:ext cx="7772400" cy="292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sv-SE" sz="49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SASSE FALL ELECTION 2023</a:t>
            </a:r>
            <a:br>
              <a:rPr lang="sv-SE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sz="27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Presented</a:t>
            </a:r>
            <a:r>
              <a:rPr lang="sv-SE" sz="27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</a:t>
            </a:r>
            <a:br>
              <a:rPr lang="sv-SE" sz="27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sv-SE" sz="4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Election</a:t>
            </a:r>
            <a:r>
              <a:rPr lang="sv-SE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40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br>
              <a:rPr lang="sv-SE" sz="31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57200" y="5516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075" y="4769775"/>
            <a:ext cx="1619850" cy="16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457200" y="304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Ordinary Council Member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107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845888" y="5292214"/>
            <a:ext cx="200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364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3072000" y="5272677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Votes 26</a:t>
            </a:r>
            <a:endParaRPr sz="17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5554618" y="5272677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 433</a:t>
            </a:r>
            <a:endParaRPr sz="18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5871CA3-BE55-B87A-7A21-057476178878}"/>
              </a:ext>
            </a:extLst>
          </p:cNvPr>
          <p:cNvSpPr/>
          <p:nvPr/>
        </p:nvSpPr>
        <p:spPr>
          <a:xfrm>
            <a:off x="1348489" y="2421924"/>
            <a:ext cx="1000898" cy="26170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4535B47-29C4-7D9C-71DE-5A038D3469FC}"/>
              </a:ext>
            </a:extLst>
          </p:cNvPr>
          <p:cNvSpPr/>
          <p:nvPr/>
        </p:nvSpPr>
        <p:spPr>
          <a:xfrm>
            <a:off x="6554169" y="1927654"/>
            <a:ext cx="1000898" cy="311133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DDBF5CD-7070-CAF9-5207-B7EE8F3E12FC}"/>
              </a:ext>
            </a:extLst>
          </p:cNvPr>
          <p:cNvSpPr/>
          <p:nvPr/>
        </p:nvSpPr>
        <p:spPr>
          <a:xfrm>
            <a:off x="4071551" y="4843848"/>
            <a:ext cx="1000898" cy="19514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457200" y="304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Ordinary Council Member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8"/>
          <p:cNvSpPr txBox="1"/>
          <p:nvPr/>
        </p:nvSpPr>
        <p:spPr>
          <a:xfrm rot="2659060">
            <a:off x="-247697" y="5616554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Theodor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Minnhagen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35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5871CA3-BE55-B87A-7A21-057476178878}"/>
              </a:ext>
            </a:extLst>
          </p:cNvPr>
          <p:cNvSpPr/>
          <p:nvPr/>
        </p:nvSpPr>
        <p:spPr>
          <a:xfrm>
            <a:off x="69361" y="2545491"/>
            <a:ext cx="699931" cy="250496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B9A83A0-3C57-7194-68E1-66EBE7EE2596}"/>
              </a:ext>
            </a:extLst>
          </p:cNvPr>
          <p:cNvSpPr/>
          <p:nvPr/>
        </p:nvSpPr>
        <p:spPr>
          <a:xfrm>
            <a:off x="992877" y="4386649"/>
            <a:ext cx="699931" cy="66380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8BF75F8-1B3A-BD8F-5C46-02D8841AC423}"/>
              </a:ext>
            </a:extLst>
          </p:cNvPr>
          <p:cNvSpPr/>
          <p:nvPr/>
        </p:nvSpPr>
        <p:spPr>
          <a:xfrm>
            <a:off x="2044966" y="4114799"/>
            <a:ext cx="699931" cy="93565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99DB324-96A1-27AA-4D08-4D6A386A5D8A}"/>
              </a:ext>
            </a:extLst>
          </p:cNvPr>
          <p:cNvSpPr/>
          <p:nvPr/>
        </p:nvSpPr>
        <p:spPr>
          <a:xfrm>
            <a:off x="3099013" y="1953340"/>
            <a:ext cx="699931" cy="309711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21AE645-5AF2-A668-1C11-278F5E5092B6}"/>
              </a:ext>
            </a:extLst>
          </p:cNvPr>
          <p:cNvSpPr/>
          <p:nvPr/>
        </p:nvSpPr>
        <p:spPr>
          <a:xfrm>
            <a:off x="4222034" y="2804983"/>
            <a:ext cx="699931" cy="224546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8FABA3B-011F-76CE-DACD-CF750753A7E7}"/>
              </a:ext>
            </a:extLst>
          </p:cNvPr>
          <p:cNvSpPr/>
          <p:nvPr/>
        </p:nvSpPr>
        <p:spPr>
          <a:xfrm>
            <a:off x="5372069" y="2545491"/>
            <a:ext cx="699931" cy="250974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E9DA675-56CE-386F-FD4E-714CEB9BA7C3}"/>
              </a:ext>
            </a:extLst>
          </p:cNvPr>
          <p:cNvSpPr/>
          <p:nvPr/>
        </p:nvSpPr>
        <p:spPr>
          <a:xfrm>
            <a:off x="6473354" y="3534031"/>
            <a:ext cx="699931" cy="151642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92E5AEC-9DE1-2123-ED9A-75F8B1F7FA43}"/>
              </a:ext>
            </a:extLst>
          </p:cNvPr>
          <p:cNvSpPr/>
          <p:nvPr/>
        </p:nvSpPr>
        <p:spPr>
          <a:xfrm>
            <a:off x="7451192" y="3907453"/>
            <a:ext cx="699931" cy="1143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A21BEFF-1D77-599D-2E99-069E2C7AB1EC}"/>
              </a:ext>
            </a:extLst>
          </p:cNvPr>
          <p:cNvSpPr/>
          <p:nvPr/>
        </p:nvSpPr>
        <p:spPr>
          <a:xfrm>
            <a:off x="8374708" y="2187145"/>
            <a:ext cx="699931" cy="28633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Google Shape;183;p8">
            <a:extLst>
              <a:ext uri="{FF2B5EF4-FFF2-40B4-BE49-F238E27FC236}">
                <a16:creationId xmlns:a16="http://schemas.microsoft.com/office/drawing/2014/main" id="{028BC211-0F15-5494-CE70-7C1602C85A44}"/>
              </a:ext>
            </a:extLst>
          </p:cNvPr>
          <p:cNvSpPr txBox="1"/>
          <p:nvPr/>
        </p:nvSpPr>
        <p:spPr>
          <a:xfrm rot="2659060">
            <a:off x="653576" y="5452298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Evelina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Stenseth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3;p8">
            <a:extLst>
              <a:ext uri="{FF2B5EF4-FFF2-40B4-BE49-F238E27FC236}">
                <a16:creationId xmlns:a16="http://schemas.microsoft.com/office/drawing/2014/main" id="{6064A231-482D-A030-9FB8-8A59919DF162}"/>
              </a:ext>
            </a:extLst>
          </p:cNvPr>
          <p:cNvSpPr txBox="1"/>
          <p:nvPr/>
        </p:nvSpPr>
        <p:spPr>
          <a:xfrm rot="2659060">
            <a:off x="1620010" y="5452296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Hania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13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83;p8">
            <a:extLst>
              <a:ext uri="{FF2B5EF4-FFF2-40B4-BE49-F238E27FC236}">
                <a16:creationId xmlns:a16="http://schemas.microsoft.com/office/drawing/2014/main" id="{29E1B831-75C5-CCC4-6BD0-BD31458CB6BC}"/>
              </a:ext>
            </a:extLst>
          </p:cNvPr>
          <p:cNvSpPr txBox="1"/>
          <p:nvPr/>
        </p:nvSpPr>
        <p:spPr>
          <a:xfrm rot="2659060">
            <a:off x="2821759" y="5552890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Maral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Batbaatar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43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183;p8">
            <a:extLst>
              <a:ext uri="{FF2B5EF4-FFF2-40B4-BE49-F238E27FC236}">
                <a16:creationId xmlns:a16="http://schemas.microsoft.com/office/drawing/2014/main" id="{1D00A1CA-886F-040D-9774-4AD5C8587989}"/>
              </a:ext>
            </a:extLst>
          </p:cNvPr>
          <p:cNvSpPr txBox="1"/>
          <p:nvPr/>
        </p:nvSpPr>
        <p:spPr>
          <a:xfrm rot="2659060">
            <a:off x="3795307" y="5452296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Felix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Zurhorst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31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83;p8">
            <a:extLst>
              <a:ext uri="{FF2B5EF4-FFF2-40B4-BE49-F238E27FC236}">
                <a16:creationId xmlns:a16="http://schemas.microsoft.com/office/drawing/2014/main" id="{4675C32D-E65C-4124-7835-48FDCA53F7BA}"/>
              </a:ext>
            </a:extLst>
          </p:cNvPr>
          <p:cNvSpPr txBox="1"/>
          <p:nvPr/>
        </p:nvSpPr>
        <p:spPr>
          <a:xfrm rot="2659060">
            <a:off x="4977821" y="5502594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Moa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Oldeberg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35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183;p8">
            <a:extLst>
              <a:ext uri="{FF2B5EF4-FFF2-40B4-BE49-F238E27FC236}">
                <a16:creationId xmlns:a16="http://schemas.microsoft.com/office/drawing/2014/main" id="{3A61FCF4-1189-5FC8-C4E6-828971D8520A}"/>
              </a:ext>
            </a:extLst>
          </p:cNvPr>
          <p:cNvSpPr txBox="1"/>
          <p:nvPr/>
        </p:nvSpPr>
        <p:spPr>
          <a:xfrm rot="2659060">
            <a:off x="6233883" y="5651698"/>
            <a:ext cx="22181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 Alex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Nakhjavanpour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22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183;p8">
            <a:extLst>
              <a:ext uri="{FF2B5EF4-FFF2-40B4-BE49-F238E27FC236}">
                <a16:creationId xmlns:a16="http://schemas.microsoft.com/office/drawing/2014/main" id="{8471ADA3-0AAE-13A3-0961-3B9727EA2A15}"/>
              </a:ext>
            </a:extLst>
          </p:cNvPr>
          <p:cNvSpPr txBox="1"/>
          <p:nvPr/>
        </p:nvSpPr>
        <p:spPr>
          <a:xfrm rot="2659060">
            <a:off x="7040024" y="5502593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Niklas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Schueler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16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183;p8">
            <a:extLst>
              <a:ext uri="{FF2B5EF4-FFF2-40B4-BE49-F238E27FC236}">
                <a16:creationId xmlns:a16="http://schemas.microsoft.com/office/drawing/2014/main" id="{59A07D5C-DF10-8790-6EDC-69D5A81F210D}"/>
              </a:ext>
            </a:extLst>
          </p:cNvPr>
          <p:cNvSpPr txBox="1"/>
          <p:nvPr/>
        </p:nvSpPr>
        <p:spPr>
          <a:xfrm rot="2786895">
            <a:off x="7683750" y="5430988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William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Jez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40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780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457200" y="304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Ordinary Council Member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8"/>
          <p:cNvSpPr txBox="1"/>
          <p:nvPr/>
        </p:nvSpPr>
        <p:spPr>
          <a:xfrm rot="2659060">
            <a:off x="-247697" y="5616554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Theodor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Minnhagen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35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5871CA3-BE55-B87A-7A21-057476178878}"/>
              </a:ext>
            </a:extLst>
          </p:cNvPr>
          <p:cNvSpPr/>
          <p:nvPr/>
        </p:nvSpPr>
        <p:spPr>
          <a:xfrm>
            <a:off x="69361" y="2545491"/>
            <a:ext cx="699931" cy="250496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8BF75F8-1B3A-BD8F-5C46-02D8841AC423}"/>
              </a:ext>
            </a:extLst>
          </p:cNvPr>
          <p:cNvSpPr/>
          <p:nvPr/>
        </p:nvSpPr>
        <p:spPr>
          <a:xfrm>
            <a:off x="2044966" y="4114799"/>
            <a:ext cx="699931" cy="93565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99DB324-96A1-27AA-4D08-4D6A386A5D8A}"/>
              </a:ext>
            </a:extLst>
          </p:cNvPr>
          <p:cNvSpPr/>
          <p:nvPr/>
        </p:nvSpPr>
        <p:spPr>
          <a:xfrm>
            <a:off x="3099013" y="1953340"/>
            <a:ext cx="699931" cy="309711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21AE645-5AF2-A668-1C11-278F5E5092B6}"/>
              </a:ext>
            </a:extLst>
          </p:cNvPr>
          <p:cNvSpPr/>
          <p:nvPr/>
        </p:nvSpPr>
        <p:spPr>
          <a:xfrm>
            <a:off x="4222034" y="2804983"/>
            <a:ext cx="699931" cy="224546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8FABA3B-011F-76CE-DACD-CF750753A7E7}"/>
              </a:ext>
            </a:extLst>
          </p:cNvPr>
          <p:cNvSpPr/>
          <p:nvPr/>
        </p:nvSpPr>
        <p:spPr>
          <a:xfrm>
            <a:off x="5372069" y="2545491"/>
            <a:ext cx="699931" cy="250974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E9DA675-56CE-386F-FD4E-714CEB9BA7C3}"/>
              </a:ext>
            </a:extLst>
          </p:cNvPr>
          <p:cNvSpPr/>
          <p:nvPr/>
        </p:nvSpPr>
        <p:spPr>
          <a:xfrm>
            <a:off x="6473354" y="3534031"/>
            <a:ext cx="699931" cy="151642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92E5AEC-9DE1-2123-ED9A-75F8B1F7FA43}"/>
              </a:ext>
            </a:extLst>
          </p:cNvPr>
          <p:cNvSpPr/>
          <p:nvPr/>
        </p:nvSpPr>
        <p:spPr>
          <a:xfrm>
            <a:off x="7451192" y="3907453"/>
            <a:ext cx="699931" cy="1143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A21BEFF-1D77-599D-2E99-069E2C7AB1EC}"/>
              </a:ext>
            </a:extLst>
          </p:cNvPr>
          <p:cNvSpPr/>
          <p:nvPr/>
        </p:nvSpPr>
        <p:spPr>
          <a:xfrm>
            <a:off x="8374708" y="2187145"/>
            <a:ext cx="699931" cy="28633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Google Shape;183;p8">
            <a:extLst>
              <a:ext uri="{FF2B5EF4-FFF2-40B4-BE49-F238E27FC236}">
                <a16:creationId xmlns:a16="http://schemas.microsoft.com/office/drawing/2014/main" id="{6064A231-482D-A030-9FB8-8A59919DF162}"/>
              </a:ext>
            </a:extLst>
          </p:cNvPr>
          <p:cNvSpPr txBox="1"/>
          <p:nvPr/>
        </p:nvSpPr>
        <p:spPr>
          <a:xfrm rot="2659060">
            <a:off x="1620010" y="5452296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Hania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14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83;p8">
            <a:extLst>
              <a:ext uri="{FF2B5EF4-FFF2-40B4-BE49-F238E27FC236}">
                <a16:creationId xmlns:a16="http://schemas.microsoft.com/office/drawing/2014/main" id="{29E1B831-75C5-CCC4-6BD0-BD31458CB6BC}"/>
              </a:ext>
            </a:extLst>
          </p:cNvPr>
          <p:cNvSpPr txBox="1"/>
          <p:nvPr/>
        </p:nvSpPr>
        <p:spPr>
          <a:xfrm rot="2659060">
            <a:off x="2821759" y="5552890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Maral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Batbaatar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46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183;p8">
            <a:extLst>
              <a:ext uri="{FF2B5EF4-FFF2-40B4-BE49-F238E27FC236}">
                <a16:creationId xmlns:a16="http://schemas.microsoft.com/office/drawing/2014/main" id="{1D00A1CA-886F-040D-9774-4AD5C8587989}"/>
              </a:ext>
            </a:extLst>
          </p:cNvPr>
          <p:cNvSpPr txBox="1"/>
          <p:nvPr/>
        </p:nvSpPr>
        <p:spPr>
          <a:xfrm rot="2659060">
            <a:off x="3795307" y="5452296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Felix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Zurhorst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33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83;p8">
            <a:extLst>
              <a:ext uri="{FF2B5EF4-FFF2-40B4-BE49-F238E27FC236}">
                <a16:creationId xmlns:a16="http://schemas.microsoft.com/office/drawing/2014/main" id="{4675C32D-E65C-4124-7835-48FDCA53F7BA}"/>
              </a:ext>
            </a:extLst>
          </p:cNvPr>
          <p:cNvSpPr txBox="1"/>
          <p:nvPr/>
        </p:nvSpPr>
        <p:spPr>
          <a:xfrm rot="2659060">
            <a:off x="4977821" y="5502594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Moa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Oldeberg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39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183;p8">
            <a:extLst>
              <a:ext uri="{FF2B5EF4-FFF2-40B4-BE49-F238E27FC236}">
                <a16:creationId xmlns:a16="http://schemas.microsoft.com/office/drawing/2014/main" id="{3A61FCF4-1189-5FC8-C4E6-828971D8520A}"/>
              </a:ext>
            </a:extLst>
          </p:cNvPr>
          <p:cNvSpPr txBox="1"/>
          <p:nvPr/>
        </p:nvSpPr>
        <p:spPr>
          <a:xfrm rot="2659060">
            <a:off x="6233883" y="5651698"/>
            <a:ext cx="22181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 Alex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Nakhjavanpour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22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183;p8">
            <a:extLst>
              <a:ext uri="{FF2B5EF4-FFF2-40B4-BE49-F238E27FC236}">
                <a16:creationId xmlns:a16="http://schemas.microsoft.com/office/drawing/2014/main" id="{8471ADA3-0AAE-13A3-0961-3B9727EA2A15}"/>
              </a:ext>
            </a:extLst>
          </p:cNvPr>
          <p:cNvSpPr txBox="1"/>
          <p:nvPr/>
        </p:nvSpPr>
        <p:spPr>
          <a:xfrm rot="2659060">
            <a:off x="7040024" y="5502593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Niklas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Schueler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16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183;p8">
            <a:extLst>
              <a:ext uri="{FF2B5EF4-FFF2-40B4-BE49-F238E27FC236}">
                <a16:creationId xmlns:a16="http://schemas.microsoft.com/office/drawing/2014/main" id="{59A07D5C-DF10-8790-6EDC-69D5A81F210D}"/>
              </a:ext>
            </a:extLst>
          </p:cNvPr>
          <p:cNvSpPr txBox="1"/>
          <p:nvPr/>
        </p:nvSpPr>
        <p:spPr>
          <a:xfrm rot="2786895">
            <a:off x="7683750" y="5430988"/>
            <a:ext cx="2006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William </a:t>
            </a:r>
            <a:r>
              <a:rPr lang="sv-SE" sz="1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Jez</a:t>
            </a:r>
            <a:r>
              <a:rPr lang="sv-SE" sz="1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41</a:t>
            </a:r>
            <a:endParaRPr sz="1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701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 r="-2933"/>
          <a:stretch/>
        </p:blipFill>
        <p:spPr>
          <a:xfrm>
            <a:off x="-343500" y="-1981200"/>
            <a:ext cx="101981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457200" y="1255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Ordinary Council Members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2" name="Google Shape;192;p9"/>
          <p:cNvSpPr txBox="1">
            <a:spLocks noGrp="1"/>
          </p:cNvSpPr>
          <p:nvPr>
            <p:ph type="body" idx="1"/>
          </p:nvPr>
        </p:nvSpPr>
        <p:spPr>
          <a:xfrm>
            <a:off x="2093711" y="1826813"/>
            <a:ext cx="5563268" cy="450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457200" lvl="0" indent="-366267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EB Garamond"/>
              <a:buChar char="•"/>
            </a:pPr>
            <a:r>
              <a:rPr lang="sv-SE" sz="25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Theodor </a:t>
            </a: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Minnhagen</a:t>
            </a:r>
            <a:endParaRPr sz="25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62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EB Garamond"/>
              <a:buChar char="•"/>
            </a:pP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Maral</a:t>
            </a:r>
            <a:r>
              <a:rPr lang="sv-SE" sz="25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Batbaatar</a:t>
            </a:r>
            <a:r>
              <a:rPr lang="sv-SE" sz="25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(</a:t>
            </a: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conditional</a:t>
            </a:r>
            <a:r>
              <a:rPr lang="sv-SE" sz="25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)</a:t>
            </a:r>
            <a:endParaRPr sz="25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62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EB Garamond"/>
              <a:buChar char="•"/>
            </a:pPr>
            <a:r>
              <a:rPr lang="sv-SE" sz="25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Felix </a:t>
            </a: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Zurhorst</a:t>
            </a:r>
            <a:endParaRPr sz="25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62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EB Garamond"/>
              <a:buChar char="•"/>
            </a:pPr>
            <a:r>
              <a:rPr lang="sv-SE" sz="25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Moa </a:t>
            </a: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Oldeberg</a:t>
            </a:r>
            <a:endParaRPr sz="25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62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EB Garamond"/>
              <a:buChar char="•"/>
            </a:pPr>
            <a:r>
              <a:rPr lang="sv-SE" sz="25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Ali Alex </a:t>
            </a: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Nakhjavanpour</a:t>
            </a:r>
            <a:endParaRPr sz="25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62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EB Garamond"/>
              <a:buChar char="•"/>
            </a:pPr>
            <a:r>
              <a:rPr lang="sv-SE" sz="25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Niklas </a:t>
            </a: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Schueler</a:t>
            </a:r>
            <a:endParaRPr lang="sv-SE" sz="25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6626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EB Garamond"/>
              <a:buChar char="•"/>
            </a:pPr>
            <a:r>
              <a:rPr lang="sv-SE" sz="25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William </a:t>
            </a: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Jez</a:t>
            </a:r>
            <a:endParaRPr sz="25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457200" y="304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Directors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107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845888" y="5292214"/>
            <a:ext cx="200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312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3072000" y="5272677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</a:t>
            </a:r>
            <a:r>
              <a:rPr lang="sv-SE" sz="17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</a:t>
            </a:r>
            <a:r>
              <a:rPr lang="sv-SE" sz="17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23</a:t>
            </a:r>
            <a:endParaRPr sz="17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5554618" y="5272677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308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5871CA3-BE55-B87A-7A21-057476178878}"/>
              </a:ext>
            </a:extLst>
          </p:cNvPr>
          <p:cNvSpPr/>
          <p:nvPr/>
        </p:nvSpPr>
        <p:spPr>
          <a:xfrm>
            <a:off x="1348489" y="2804984"/>
            <a:ext cx="1000898" cy="223400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4535B47-29C4-7D9C-71DE-5A038D3469FC}"/>
              </a:ext>
            </a:extLst>
          </p:cNvPr>
          <p:cNvSpPr/>
          <p:nvPr/>
        </p:nvSpPr>
        <p:spPr>
          <a:xfrm>
            <a:off x="6554169" y="2804982"/>
            <a:ext cx="1000898" cy="223400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DDBF5CD-7070-CAF9-5207-B7EE8F3E12FC}"/>
              </a:ext>
            </a:extLst>
          </p:cNvPr>
          <p:cNvSpPr/>
          <p:nvPr/>
        </p:nvSpPr>
        <p:spPr>
          <a:xfrm>
            <a:off x="4071551" y="4868561"/>
            <a:ext cx="1000898" cy="1704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82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457200" y="304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Directors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8"/>
          <p:cNvSpPr txBox="1"/>
          <p:nvPr/>
        </p:nvSpPr>
        <p:spPr>
          <a:xfrm rot="2226572">
            <a:off x="312837" y="5464860"/>
            <a:ext cx="224865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Gebhardt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96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8"/>
          <p:cNvSpPr txBox="1"/>
          <p:nvPr/>
        </p:nvSpPr>
        <p:spPr>
          <a:xfrm rot="2230795">
            <a:off x="1815042" y="5472478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Alexander von </a:t>
            </a:r>
            <a:r>
              <a:rPr lang="sv-SE" sz="17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Renteln</a:t>
            </a:r>
            <a:r>
              <a:rPr lang="sv-SE" sz="17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65</a:t>
            </a:r>
            <a:endParaRPr sz="17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8"/>
          <p:cNvSpPr txBox="1"/>
          <p:nvPr/>
        </p:nvSpPr>
        <p:spPr>
          <a:xfrm rot="2487247">
            <a:off x="4212692" y="549633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Viktor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Simov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62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5871CA3-BE55-B87A-7A21-057476178878}"/>
              </a:ext>
            </a:extLst>
          </p:cNvPr>
          <p:cNvSpPr/>
          <p:nvPr/>
        </p:nvSpPr>
        <p:spPr>
          <a:xfrm>
            <a:off x="825634" y="2125362"/>
            <a:ext cx="1000898" cy="288418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4535B47-29C4-7D9C-71DE-5A038D3469FC}"/>
              </a:ext>
            </a:extLst>
          </p:cNvPr>
          <p:cNvSpPr/>
          <p:nvPr/>
        </p:nvSpPr>
        <p:spPr>
          <a:xfrm>
            <a:off x="7359501" y="2410107"/>
            <a:ext cx="1000898" cy="25454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DDBF5CD-7070-CAF9-5207-B7EE8F3E12FC}"/>
              </a:ext>
            </a:extLst>
          </p:cNvPr>
          <p:cNvSpPr/>
          <p:nvPr/>
        </p:nvSpPr>
        <p:spPr>
          <a:xfrm>
            <a:off x="4854444" y="3237471"/>
            <a:ext cx="1000898" cy="176621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255268-60BD-53A2-EB3B-698DDEF1623A}"/>
              </a:ext>
            </a:extLst>
          </p:cNvPr>
          <p:cNvSpPr/>
          <p:nvPr/>
        </p:nvSpPr>
        <p:spPr>
          <a:xfrm>
            <a:off x="2788209" y="3126259"/>
            <a:ext cx="1000898" cy="191449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Google Shape;185;p8">
            <a:extLst>
              <a:ext uri="{FF2B5EF4-FFF2-40B4-BE49-F238E27FC236}">
                <a16:creationId xmlns:a16="http://schemas.microsoft.com/office/drawing/2014/main" id="{D5229392-17EA-2FDE-8846-A5BCA8E7EFE4}"/>
              </a:ext>
            </a:extLst>
          </p:cNvPr>
          <p:cNvSpPr txBox="1"/>
          <p:nvPr/>
        </p:nvSpPr>
        <p:spPr>
          <a:xfrm rot="2487247">
            <a:off x="6136276" y="5383092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Maral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Batbaatar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84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411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457200" y="304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Directors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8"/>
          <p:cNvSpPr txBox="1"/>
          <p:nvPr/>
        </p:nvSpPr>
        <p:spPr>
          <a:xfrm rot="2226572">
            <a:off x="312837" y="5464860"/>
            <a:ext cx="224865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Gebhardt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107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8"/>
          <p:cNvSpPr txBox="1"/>
          <p:nvPr/>
        </p:nvSpPr>
        <p:spPr>
          <a:xfrm rot="2230795">
            <a:off x="1815042" y="5472478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Alexander von </a:t>
            </a:r>
            <a:r>
              <a:rPr lang="sv-SE" sz="17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Renteln</a:t>
            </a:r>
            <a:r>
              <a:rPr lang="sv-SE" sz="17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7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93</a:t>
            </a:r>
            <a:endParaRPr sz="17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5871CA3-BE55-B87A-7A21-057476178878}"/>
              </a:ext>
            </a:extLst>
          </p:cNvPr>
          <p:cNvSpPr/>
          <p:nvPr/>
        </p:nvSpPr>
        <p:spPr>
          <a:xfrm>
            <a:off x="825634" y="2125362"/>
            <a:ext cx="1000898" cy="288418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4535B47-29C4-7D9C-71DE-5A038D3469FC}"/>
              </a:ext>
            </a:extLst>
          </p:cNvPr>
          <p:cNvSpPr/>
          <p:nvPr/>
        </p:nvSpPr>
        <p:spPr>
          <a:xfrm>
            <a:off x="7359501" y="2410107"/>
            <a:ext cx="1000898" cy="25454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0255268-60BD-53A2-EB3B-698DDEF1623A}"/>
              </a:ext>
            </a:extLst>
          </p:cNvPr>
          <p:cNvSpPr/>
          <p:nvPr/>
        </p:nvSpPr>
        <p:spPr>
          <a:xfrm>
            <a:off x="2788209" y="3126259"/>
            <a:ext cx="1000898" cy="191449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Google Shape;185;p8">
            <a:extLst>
              <a:ext uri="{FF2B5EF4-FFF2-40B4-BE49-F238E27FC236}">
                <a16:creationId xmlns:a16="http://schemas.microsoft.com/office/drawing/2014/main" id="{D5229392-17EA-2FDE-8846-A5BCA8E7EFE4}"/>
              </a:ext>
            </a:extLst>
          </p:cNvPr>
          <p:cNvSpPr txBox="1"/>
          <p:nvPr/>
        </p:nvSpPr>
        <p:spPr>
          <a:xfrm rot="2487247">
            <a:off x="6136276" y="5383092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Maral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Batbaatar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106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93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 r="-2933"/>
          <a:stretch/>
        </p:blipFill>
        <p:spPr>
          <a:xfrm>
            <a:off x="-343500" y="-1981200"/>
            <a:ext cx="101981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457200" y="1255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Directors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92" name="Google Shape;192;p9"/>
          <p:cNvSpPr txBox="1">
            <a:spLocks noGrp="1"/>
          </p:cNvSpPr>
          <p:nvPr>
            <p:ph type="body" idx="1"/>
          </p:nvPr>
        </p:nvSpPr>
        <p:spPr>
          <a:xfrm>
            <a:off x="2093711" y="1826813"/>
            <a:ext cx="5563268" cy="450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90933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Ava</a:t>
            </a:r>
            <a:r>
              <a:rPr lang="sv-SE" sz="25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Gebhardt</a:t>
            </a:r>
            <a:endParaRPr lang="sv-SE" sz="25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0933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endParaRPr lang="sv-SE" sz="25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90933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Maral</a:t>
            </a:r>
            <a:r>
              <a:rPr lang="sv-SE" sz="25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sv-SE" sz="255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Batbaatar</a:t>
            </a:r>
            <a:endParaRPr sz="25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indent="0" algn="ctr">
              <a:lnSpc>
                <a:spcPct val="150000"/>
              </a:lnSpc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0" indent="0" algn="ctr"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E956A2B-69B6-97B9-459A-9F5D84D255E1}"/>
              </a:ext>
            </a:extLst>
          </p:cNvPr>
          <p:cNvSpPr txBox="1"/>
          <p:nvPr/>
        </p:nvSpPr>
        <p:spPr>
          <a:xfrm>
            <a:off x="457200" y="5408988"/>
            <a:ext cx="5103340" cy="707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933" lvl="0" indent="0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sv-SE" sz="140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Since</a:t>
            </a:r>
            <a:r>
              <a:rPr lang="sv-SE" sz="140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sv-SE" sz="140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Maral</a:t>
            </a:r>
            <a:r>
              <a:rPr lang="sv-SE" sz="140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sv-SE" sz="140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Batbaatar</a:t>
            </a:r>
            <a:r>
              <a:rPr lang="sv-SE" sz="140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sv-SE" sz="140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prioritized</a:t>
            </a:r>
            <a:r>
              <a:rPr lang="sv-SE" sz="140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sv-SE" sz="140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her</a:t>
            </a:r>
            <a:r>
              <a:rPr lang="sv-SE" sz="140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position as Board </a:t>
            </a:r>
            <a:r>
              <a:rPr lang="sv-SE" sz="140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of</a:t>
            </a:r>
            <a:r>
              <a:rPr lang="sv-SE" sz="140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Directors, </a:t>
            </a:r>
            <a:r>
              <a:rPr lang="sv-SE" sz="140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Um</a:t>
            </a:r>
            <a:r>
              <a:rPr lang="sv-SE" sz="140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E </a:t>
            </a:r>
            <a:r>
              <a:rPr lang="sv-SE" sz="140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Hania</a:t>
            </a:r>
            <a:r>
              <a:rPr lang="sv-SE" sz="140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is </a:t>
            </a:r>
            <a:r>
              <a:rPr lang="sv-SE" sz="140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elected</a:t>
            </a:r>
            <a:r>
              <a:rPr lang="sv-SE" sz="140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sv-SE" sz="140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Ordinary</a:t>
            </a:r>
            <a:r>
              <a:rPr lang="sv-SE" sz="140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 Council </a:t>
            </a:r>
            <a:r>
              <a:rPr lang="sv-SE" sz="1400" dirty="0" err="1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Member</a:t>
            </a:r>
            <a:endParaRPr lang="sv-SE" sz="140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3153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a0ba8d4f29_0_307"/>
          <p:cNvSpPr txBox="1">
            <a:spLocks noGrp="1"/>
          </p:cNvSpPr>
          <p:nvPr>
            <p:ph type="title"/>
          </p:nvPr>
        </p:nvSpPr>
        <p:spPr>
          <a:xfrm>
            <a:off x="571825" y="26301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44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Entertainment </a:t>
            </a:r>
            <a:r>
              <a:rPr lang="sv-SE" sz="44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sz="44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of the </a:t>
            </a:r>
            <a:b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Entertainment Committee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10283" y="5234571"/>
            <a:ext cx="27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3203088" y="5225736"/>
            <a:ext cx="27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6323900" y="5292225"/>
            <a:ext cx="27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Erik Milburne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F9C06FC-3B52-E371-AA65-EF2BAA0A0424}"/>
              </a:ext>
            </a:extLst>
          </p:cNvPr>
          <p:cNvSpPr/>
          <p:nvPr/>
        </p:nvSpPr>
        <p:spPr>
          <a:xfrm>
            <a:off x="949201" y="3744097"/>
            <a:ext cx="1000898" cy="131488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3E07141-4092-C5AF-3984-92431E46DE2F}"/>
              </a:ext>
            </a:extLst>
          </p:cNvPr>
          <p:cNvSpPr/>
          <p:nvPr/>
        </p:nvSpPr>
        <p:spPr>
          <a:xfrm>
            <a:off x="4081895" y="3929448"/>
            <a:ext cx="1000898" cy="11295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207F70-45A4-96F0-FA00-047B46836B3B}"/>
              </a:ext>
            </a:extLst>
          </p:cNvPr>
          <p:cNvSpPr/>
          <p:nvPr/>
        </p:nvSpPr>
        <p:spPr>
          <a:xfrm>
            <a:off x="7193901" y="2792627"/>
            <a:ext cx="1000898" cy="226635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Google Shape;209;p10">
            <a:extLst>
              <a:ext uri="{FF2B5EF4-FFF2-40B4-BE49-F238E27FC236}">
                <a16:creationId xmlns:a16="http://schemas.microsoft.com/office/drawing/2014/main" id="{E13FCACC-7589-7E76-9920-6377313AE88F}"/>
              </a:ext>
            </a:extLst>
          </p:cNvPr>
          <p:cNvSpPr txBox="1"/>
          <p:nvPr/>
        </p:nvSpPr>
        <p:spPr>
          <a:xfrm>
            <a:off x="0" y="3121567"/>
            <a:ext cx="27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184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209;p10">
            <a:extLst>
              <a:ext uri="{FF2B5EF4-FFF2-40B4-BE49-F238E27FC236}">
                <a16:creationId xmlns:a16="http://schemas.microsoft.com/office/drawing/2014/main" id="{1CEEC8D8-FC9C-49AB-66A7-0132FB2447E9}"/>
              </a:ext>
            </a:extLst>
          </p:cNvPr>
          <p:cNvSpPr txBox="1"/>
          <p:nvPr/>
        </p:nvSpPr>
        <p:spPr>
          <a:xfrm>
            <a:off x="3104234" y="3221070"/>
            <a:ext cx="27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157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209;p10">
            <a:extLst>
              <a:ext uri="{FF2B5EF4-FFF2-40B4-BE49-F238E27FC236}">
                <a16:creationId xmlns:a16="http://schemas.microsoft.com/office/drawing/2014/main" id="{C92A7B8A-E8D4-DFDE-2B77-EF17424780E6}"/>
              </a:ext>
            </a:extLst>
          </p:cNvPr>
          <p:cNvSpPr txBox="1"/>
          <p:nvPr/>
        </p:nvSpPr>
        <p:spPr>
          <a:xfrm>
            <a:off x="6323900" y="2097680"/>
            <a:ext cx="27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304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/>
          </p:nvPr>
        </p:nvSpPr>
        <p:spPr>
          <a:xfrm>
            <a:off x="684213" y="4509994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entury Gothic"/>
              <a:buNone/>
            </a:pPr>
            <a:r>
              <a:rPr lang="sv-SE" sz="6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682 votes where cast in this election, which equals approx. 40,77% of the entitled SASSE members.</a:t>
            </a:r>
            <a:br>
              <a:rPr lang="sv-SE" sz="6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6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457200" y="5516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948A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7520" y="5265730"/>
            <a:ext cx="1565786" cy="156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0188" y="-2404463"/>
            <a:ext cx="9724375" cy="79403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>
            <a:spLocks noGrp="1"/>
          </p:cNvSpPr>
          <p:nvPr>
            <p:ph type="title"/>
          </p:nvPr>
        </p:nvSpPr>
        <p:spPr>
          <a:xfrm>
            <a:off x="457200" y="1565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of the </a:t>
            </a:r>
            <a:b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Entertainment Committee</a:t>
            </a:r>
            <a:endParaRPr/>
          </a:p>
        </p:txBody>
      </p:sp>
      <p:sp>
        <p:nvSpPr>
          <p:cNvPr id="218" name="Google Shape;218;p11"/>
          <p:cNvSpPr txBox="1">
            <a:spLocks noGrp="1"/>
          </p:cNvSpPr>
          <p:nvPr>
            <p:ph type="body" idx="1"/>
          </p:nvPr>
        </p:nvSpPr>
        <p:spPr>
          <a:xfrm>
            <a:off x="1146450" y="2542892"/>
            <a:ext cx="68511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sv-SE" sz="29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Erik Milburne</a:t>
            </a:r>
            <a:endParaRPr sz="29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a0ba8d4f29_0_315"/>
          <p:cNvSpPr txBox="1">
            <a:spLocks noGrp="1"/>
          </p:cNvSpPr>
          <p:nvPr>
            <p:ph type="title"/>
          </p:nvPr>
        </p:nvSpPr>
        <p:spPr>
          <a:xfrm>
            <a:off x="457200" y="277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4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Sports </a:t>
            </a:r>
            <a:r>
              <a:rPr lang="sv-SE" sz="46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sz="46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Sports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107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/>
        </p:nvSpPr>
        <p:spPr>
          <a:xfrm>
            <a:off x="777425" y="5292100"/>
            <a:ext cx="1922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sv-SE" sz="19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9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9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9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188</a:t>
            </a:r>
            <a:endParaRPr sz="19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3072000" y="51811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sv-SE" sz="21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</a:t>
            </a:r>
            <a:r>
              <a:rPr lang="sv-SE" sz="21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21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21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r>
            <a:endParaRPr sz="21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5802975" y="5181100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v-SE" sz="22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2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441</a:t>
            </a:r>
            <a:endParaRPr sz="2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D3FE566-552C-ACB5-0E53-490116CF8761}"/>
              </a:ext>
            </a:extLst>
          </p:cNvPr>
          <p:cNvSpPr/>
          <p:nvPr/>
        </p:nvSpPr>
        <p:spPr>
          <a:xfrm>
            <a:off x="1238326" y="3768811"/>
            <a:ext cx="1000898" cy="131488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01116E0-751C-61BE-0875-5EE623BB0FBF}"/>
              </a:ext>
            </a:extLst>
          </p:cNvPr>
          <p:cNvSpPr/>
          <p:nvPr/>
        </p:nvSpPr>
        <p:spPr>
          <a:xfrm>
            <a:off x="4071551" y="4349578"/>
            <a:ext cx="1000898" cy="74900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AE71AD8-4040-9FAA-E2CB-78D13329E657}"/>
              </a:ext>
            </a:extLst>
          </p:cNvPr>
          <p:cNvSpPr/>
          <p:nvPr/>
        </p:nvSpPr>
        <p:spPr>
          <a:xfrm>
            <a:off x="6802526" y="1890584"/>
            <a:ext cx="1000898" cy="320799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Sports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107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/>
        </p:nvSpPr>
        <p:spPr>
          <a:xfrm>
            <a:off x="1020143" y="5292214"/>
            <a:ext cx="2768964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sv-SE" sz="19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Amanda Hammarén</a:t>
            </a:r>
            <a:endParaRPr sz="19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5802975" y="5167146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sv-SE" sz="22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Joakim Falck</a:t>
            </a:r>
            <a:endParaRPr sz="22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D3FE566-552C-ACB5-0E53-490116CF8761}"/>
              </a:ext>
            </a:extLst>
          </p:cNvPr>
          <p:cNvSpPr/>
          <p:nvPr/>
        </p:nvSpPr>
        <p:spPr>
          <a:xfrm>
            <a:off x="1942661" y="3052118"/>
            <a:ext cx="1000898" cy="204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AE71AD8-4040-9FAA-E2CB-78D13329E657}"/>
              </a:ext>
            </a:extLst>
          </p:cNvPr>
          <p:cNvSpPr/>
          <p:nvPr/>
        </p:nvSpPr>
        <p:spPr>
          <a:xfrm>
            <a:off x="6802526" y="3917092"/>
            <a:ext cx="1000898" cy="11814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Google Shape;209;p10">
            <a:extLst>
              <a:ext uri="{FF2B5EF4-FFF2-40B4-BE49-F238E27FC236}">
                <a16:creationId xmlns:a16="http://schemas.microsoft.com/office/drawing/2014/main" id="{7E2A0D58-005D-6F77-4DCF-00E9AC3EA1CA}"/>
              </a:ext>
            </a:extLst>
          </p:cNvPr>
          <p:cNvSpPr txBox="1"/>
          <p:nvPr/>
        </p:nvSpPr>
        <p:spPr>
          <a:xfrm>
            <a:off x="5847289" y="3061542"/>
            <a:ext cx="27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152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209;p10">
            <a:extLst>
              <a:ext uri="{FF2B5EF4-FFF2-40B4-BE49-F238E27FC236}">
                <a16:creationId xmlns:a16="http://schemas.microsoft.com/office/drawing/2014/main" id="{3DBA4DE1-16A2-4BE5-436F-B70B61F44E13}"/>
              </a:ext>
            </a:extLst>
          </p:cNvPr>
          <p:cNvSpPr txBox="1"/>
          <p:nvPr/>
        </p:nvSpPr>
        <p:spPr>
          <a:xfrm>
            <a:off x="1050575" y="2262751"/>
            <a:ext cx="27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289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76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7513" y="-1752975"/>
            <a:ext cx="1061903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4"/>
          <p:cNvSpPr txBox="1">
            <a:spLocks noGrp="1"/>
          </p:cNvSpPr>
          <p:nvPr>
            <p:ph type="title"/>
          </p:nvPr>
        </p:nvSpPr>
        <p:spPr>
          <a:xfrm>
            <a:off x="457200" y="1603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sz="35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35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35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endParaRPr sz="35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sz="35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Sports </a:t>
            </a:r>
            <a:r>
              <a:rPr lang="sv-SE" sz="35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sz="3500" dirty="0"/>
          </a:p>
        </p:txBody>
      </p:sp>
      <p:sp>
        <p:nvSpPr>
          <p:cNvPr id="243" name="Google Shape;243;p14"/>
          <p:cNvSpPr txBox="1">
            <a:spLocks noGrp="1"/>
          </p:cNvSpPr>
          <p:nvPr>
            <p:ph type="body" idx="1"/>
          </p:nvPr>
        </p:nvSpPr>
        <p:spPr>
          <a:xfrm>
            <a:off x="1146450" y="2746048"/>
            <a:ext cx="68511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67418"/>
              <a:buNone/>
            </a:pPr>
            <a:r>
              <a:rPr lang="sv-SE" sz="3445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Amanda Hammarén</a:t>
            </a:r>
            <a:endParaRPr sz="3445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a0ba8d4f29_0_323"/>
          <p:cNvSpPr txBox="1">
            <a:spLocks noGrp="1"/>
          </p:cNvSpPr>
          <p:nvPr>
            <p:ph type="title"/>
          </p:nvPr>
        </p:nvSpPr>
        <p:spPr>
          <a:xfrm>
            <a:off x="457200" y="22859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4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Tech </a:t>
            </a:r>
            <a:r>
              <a:rPr lang="sv-SE" sz="40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sz="40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>
            <a:spLocks noGrp="1"/>
          </p:cNvSpPr>
          <p:nvPr>
            <p:ph type="title"/>
          </p:nvPr>
        </p:nvSpPr>
        <p:spPr>
          <a:xfrm>
            <a:off x="168600" y="295500"/>
            <a:ext cx="880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 Tech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101" y="5475339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5"/>
          <p:cNvSpPr txBox="1"/>
          <p:nvPr/>
        </p:nvSpPr>
        <p:spPr>
          <a:xfrm>
            <a:off x="927650" y="5347225"/>
            <a:ext cx="216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165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5459625" y="53625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456</a:t>
            </a:r>
            <a:endParaRPr sz="16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3045288" y="53625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</a:t>
            </a:r>
            <a:r>
              <a:rPr lang="sv-SE" sz="16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6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</a:t>
            </a:r>
            <a:endParaRPr sz="16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4F8AE47-C9C1-0549-F4D5-9DA738E85626}"/>
              </a:ext>
            </a:extLst>
          </p:cNvPr>
          <p:cNvSpPr/>
          <p:nvPr/>
        </p:nvSpPr>
        <p:spPr>
          <a:xfrm>
            <a:off x="1583525" y="4017362"/>
            <a:ext cx="1000898" cy="114300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51DBDC2-E4AF-9D0D-6667-64B46663ACBE}"/>
              </a:ext>
            </a:extLst>
          </p:cNvPr>
          <p:cNvSpPr/>
          <p:nvPr/>
        </p:nvSpPr>
        <p:spPr>
          <a:xfrm>
            <a:off x="6559577" y="1890584"/>
            <a:ext cx="1000898" cy="326978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5A904D6-7337-11D7-5F18-DA2A56A72848}"/>
              </a:ext>
            </a:extLst>
          </p:cNvPr>
          <p:cNvSpPr/>
          <p:nvPr/>
        </p:nvSpPr>
        <p:spPr>
          <a:xfrm>
            <a:off x="4071545" y="4967416"/>
            <a:ext cx="1000898" cy="19294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>
            <a:spLocks noGrp="1"/>
          </p:cNvSpPr>
          <p:nvPr>
            <p:ph type="title"/>
          </p:nvPr>
        </p:nvSpPr>
        <p:spPr>
          <a:xfrm>
            <a:off x="168600" y="295500"/>
            <a:ext cx="880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 Tech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101" y="5475339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5"/>
          <p:cNvSpPr txBox="1"/>
          <p:nvPr/>
        </p:nvSpPr>
        <p:spPr>
          <a:xfrm>
            <a:off x="927650" y="5347225"/>
            <a:ext cx="21696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Filippa Johnsson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5459625" y="53625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Xilai</a:t>
            </a:r>
            <a:r>
              <a:rPr lang="sv-SE" sz="1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6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Kuang</a:t>
            </a:r>
            <a:endParaRPr sz="16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4F8AE47-C9C1-0549-F4D5-9DA738E85626}"/>
              </a:ext>
            </a:extLst>
          </p:cNvPr>
          <p:cNvSpPr/>
          <p:nvPr/>
        </p:nvSpPr>
        <p:spPr>
          <a:xfrm>
            <a:off x="1583525" y="3274542"/>
            <a:ext cx="1000898" cy="188582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51DBDC2-E4AF-9D0D-6667-64B46663ACBE}"/>
              </a:ext>
            </a:extLst>
          </p:cNvPr>
          <p:cNvSpPr/>
          <p:nvPr/>
        </p:nvSpPr>
        <p:spPr>
          <a:xfrm>
            <a:off x="6459176" y="3719384"/>
            <a:ext cx="1000898" cy="144098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Google Shape;260;p15">
            <a:extLst>
              <a:ext uri="{FF2B5EF4-FFF2-40B4-BE49-F238E27FC236}">
                <a16:creationId xmlns:a16="http://schemas.microsoft.com/office/drawing/2014/main" id="{09D2E41F-D030-A3F2-4A8B-51E0CD0E2F7F}"/>
              </a:ext>
            </a:extLst>
          </p:cNvPr>
          <p:cNvSpPr txBox="1"/>
          <p:nvPr/>
        </p:nvSpPr>
        <p:spPr>
          <a:xfrm>
            <a:off x="999174" y="2488659"/>
            <a:ext cx="21696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258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260;p15">
            <a:extLst>
              <a:ext uri="{FF2B5EF4-FFF2-40B4-BE49-F238E27FC236}">
                <a16:creationId xmlns:a16="http://schemas.microsoft.com/office/drawing/2014/main" id="{5A170085-430A-91E3-EBBD-2892B93937DA}"/>
              </a:ext>
            </a:extLst>
          </p:cNvPr>
          <p:cNvSpPr txBox="1"/>
          <p:nvPr/>
        </p:nvSpPr>
        <p:spPr>
          <a:xfrm>
            <a:off x="5874825" y="2488659"/>
            <a:ext cx="21696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198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92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8050" y="-1801950"/>
            <a:ext cx="944012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7"/>
          <p:cNvSpPr txBox="1">
            <a:spLocks noGrp="1"/>
          </p:cNvSpPr>
          <p:nvPr>
            <p:ph type="title"/>
          </p:nvPr>
        </p:nvSpPr>
        <p:spPr>
          <a:xfrm>
            <a:off x="457200" y="1671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b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/>
          </a:p>
        </p:txBody>
      </p:sp>
      <p:sp>
        <p:nvSpPr>
          <p:cNvPr id="269" name="Google Shape;269;p17"/>
          <p:cNvSpPr txBox="1">
            <a:spLocks noGrp="1"/>
          </p:cNvSpPr>
          <p:nvPr>
            <p:ph type="body" idx="1"/>
          </p:nvPr>
        </p:nvSpPr>
        <p:spPr>
          <a:xfrm>
            <a:off x="1892675" y="2879328"/>
            <a:ext cx="5154900" cy="20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sv-SE" sz="2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Filippa Johnsson</a:t>
            </a:r>
            <a:endParaRPr sz="28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a0ba8d4f29_0_331"/>
          <p:cNvSpPr txBox="1">
            <a:spLocks noGrp="1"/>
          </p:cNvSpPr>
          <p:nvPr>
            <p:ph type="title"/>
          </p:nvPr>
        </p:nvSpPr>
        <p:spPr>
          <a:xfrm>
            <a:off x="457200" y="22859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47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International </a:t>
            </a:r>
            <a:r>
              <a:rPr lang="sv-SE" sz="47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sz="47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ctrTitle"/>
          </p:nvPr>
        </p:nvSpPr>
        <p:spPr>
          <a:xfrm>
            <a:off x="684213" y="77847"/>
            <a:ext cx="7772400" cy="615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entury Gothic"/>
              <a:buNone/>
            </a:pPr>
            <a:br>
              <a:rPr lang="sv-SE" sz="4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sz="4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sz="4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 Election 2022:</a:t>
            </a:r>
            <a:br>
              <a:rPr lang="sv-SE" sz="4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sz="49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835</a:t>
            </a:r>
            <a:r>
              <a:rPr lang="sv-SE" sz="4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voting members</a:t>
            </a:r>
            <a:endParaRPr sz="4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entury Gothic"/>
              <a:buNone/>
            </a:pPr>
            <a:endParaRPr sz="4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entury Gothic"/>
              <a:buNone/>
            </a:pPr>
            <a:r>
              <a:rPr lang="sv-SE" sz="4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 Election 2023:</a:t>
            </a:r>
            <a:br>
              <a:rPr lang="sv-SE" sz="4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sz="49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682</a:t>
            </a:r>
            <a:r>
              <a:rPr lang="sv-SE" sz="4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voting members</a:t>
            </a:r>
            <a:br>
              <a:rPr lang="sv-SE" sz="4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sz="4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sz="4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implies an approx. </a:t>
            </a:r>
            <a:r>
              <a:rPr lang="sv-SE" sz="49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18.33% </a:t>
            </a:r>
            <a:r>
              <a:rPr lang="sv-SE" sz="4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</a:t>
            </a:r>
            <a:br>
              <a:rPr lang="sv-SE" sz="6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6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57200" y="5516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948A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7520" y="5265730"/>
            <a:ext cx="1565786" cy="156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467543" y="274638"/>
            <a:ext cx="850346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International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8"/>
          <p:cNvSpPr txBox="1"/>
          <p:nvPr/>
        </p:nvSpPr>
        <p:spPr>
          <a:xfrm>
            <a:off x="1092944" y="5276775"/>
            <a:ext cx="205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20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2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150</a:t>
            </a:r>
            <a:endParaRPr sz="20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3438125" y="5292225"/>
            <a:ext cx="228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rotest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5459575" y="53926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481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076B8A2-9E68-2AA9-3A68-C57961D0B24B}"/>
              </a:ext>
            </a:extLst>
          </p:cNvPr>
          <p:cNvSpPr/>
          <p:nvPr/>
        </p:nvSpPr>
        <p:spPr>
          <a:xfrm>
            <a:off x="1620595" y="3733157"/>
            <a:ext cx="1000898" cy="1143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0EE9457-5B45-4AD7-04AC-D34FB299F5D4}"/>
              </a:ext>
            </a:extLst>
          </p:cNvPr>
          <p:cNvSpPr/>
          <p:nvPr/>
        </p:nvSpPr>
        <p:spPr>
          <a:xfrm>
            <a:off x="4081876" y="4658497"/>
            <a:ext cx="1000898" cy="21766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3B66F1-BDA4-D6DF-E8BC-7615BB3E26B4}"/>
              </a:ext>
            </a:extLst>
          </p:cNvPr>
          <p:cNvSpPr/>
          <p:nvPr/>
        </p:nvSpPr>
        <p:spPr>
          <a:xfrm>
            <a:off x="6459126" y="1417638"/>
            <a:ext cx="1000898" cy="34585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467543" y="274638"/>
            <a:ext cx="84663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International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8"/>
          <p:cNvSpPr txBox="1"/>
          <p:nvPr/>
        </p:nvSpPr>
        <p:spPr>
          <a:xfrm>
            <a:off x="1092944" y="5276775"/>
            <a:ext cx="205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 Dickinson</a:t>
            </a:r>
            <a:endParaRPr sz="20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5459575" y="5218968"/>
            <a:ext cx="3000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Gustaf Crafoord Andersberg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076B8A2-9E68-2AA9-3A68-C57961D0B24B}"/>
              </a:ext>
            </a:extLst>
          </p:cNvPr>
          <p:cNvSpPr/>
          <p:nvPr/>
        </p:nvSpPr>
        <p:spPr>
          <a:xfrm>
            <a:off x="1620595" y="2323070"/>
            <a:ext cx="1000898" cy="25530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3B66F1-BDA4-D6DF-E8BC-7615BB3E26B4}"/>
              </a:ext>
            </a:extLst>
          </p:cNvPr>
          <p:cNvSpPr/>
          <p:nvPr/>
        </p:nvSpPr>
        <p:spPr>
          <a:xfrm>
            <a:off x="6459126" y="3954162"/>
            <a:ext cx="1000898" cy="92199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Google Shape;286;p18">
            <a:extLst>
              <a:ext uri="{FF2B5EF4-FFF2-40B4-BE49-F238E27FC236}">
                <a16:creationId xmlns:a16="http://schemas.microsoft.com/office/drawing/2014/main" id="{5F5A8F59-D9D4-1F04-F317-71E9A3DFEA3E}"/>
              </a:ext>
            </a:extLst>
          </p:cNvPr>
          <p:cNvSpPr txBox="1"/>
          <p:nvPr/>
        </p:nvSpPr>
        <p:spPr>
          <a:xfrm>
            <a:off x="1782181" y="1709791"/>
            <a:ext cx="205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361</a:t>
            </a:r>
            <a:endParaRPr sz="20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286;p18">
            <a:extLst>
              <a:ext uri="{FF2B5EF4-FFF2-40B4-BE49-F238E27FC236}">
                <a16:creationId xmlns:a16="http://schemas.microsoft.com/office/drawing/2014/main" id="{46C68404-64D5-006C-FBE5-4AF09C9EE2E4}"/>
              </a:ext>
            </a:extLst>
          </p:cNvPr>
          <p:cNvSpPr txBox="1"/>
          <p:nvPr/>
        </p:nvSpPr>
        <p:spPr>
          <a:xfrm>
            <a:off x="6522509" y="3290157"/>
            <a:ext cx="205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120</a:t>
            </a:r>
            <a:endParaRPr sz="20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54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79475"/>
            <a:ext cx="944012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1"/>
          <p:cNvSpPr txBox="1">
            <a:spLocks noGrp="1"/>
          </p:cNvSpPr>
          <p:nvPr>
            <p:ph type="title"/>
          </p:nvPr>
        </p:nvSpPr>
        <p:spPr>
          <a:xfrm>
            <a:off x="605250" y="1087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International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/>
          </a:p>
        </p:txBody>
      </p:sp>
      <p:sp>
        <p:nvSpPr>
          <p:cNvPr id="295" name="Google Shape;295;p21"/>
          <p:cNvSpPr txBox="1">
            <a:spLocks noGrp="1"/>
          </p:cNvSpPr>
          <p:nvPr>
            <p:ph type="body" idx="1"/>
          </p:nvPr>
        </p:nvSpPr>
        <p:spPr>
          <a:xfrm>
            <a:off x="1146450" y="2789575"/>
            <a:ext cx="68511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52510"/>
              <a:buNone/>
            </a:pPr>
            <a:r>
              <a:rPr lang="sv-SE" sz="4897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 Dickinson</a:t>
            </a:r>
            <a:endParaRPr sz="5611" b="1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a0ba8d4f29_0_339"/>
          <p:cNvSpPr txBox="1">
            <a:spLocks noGrp="1"/>
          </p:cNvSpPr>
          <p:nvPr>
            <p:ph type="title"/>
          </p:nvPr>
        </p:nvSpPr>
        <p:spPr>
          <a:xfrm>
            <a:off x="457200" y="22859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45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Social </a:t>
            </a:r>
            <a:r>
              <a:rPr lang="sv-SE" sz="45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sz="45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Social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5"/>
          <p:cNvSpPr txBox="1"/>
          <p:nvPr/>
        </p:nvSpPr>
        <p:spPr>
          <a:xfrm>
            <a:off x="1309701" y="5292213"/>
            <a:ext cx="213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178 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25"/>
          <p:cNvSpPr txBox="1"/>
          <p:nvPr/>
        </p:nvSpPr>
        <p:spPr>
          <a:xfrm>
            <a:off x="3082350" y="529221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25"/>
          <p:cNvSpPr txBox="1"/>
          <p:nvPr/>
        </p:nvSpPr>
        <p:spPr>
          <a:xfrm>
            <a:off x="5515950" y="5430763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438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D56D216-1018-AA0C-7E4B-E42E9F694F52}"/>
              </a:ext>
            </a:extLst>
          </p:cNvPr>
          <p:cNvSpPr/>
          <p:nvPr/>
        </p:nvSpPr>
        <p:spPr>
          <a:xfrm>
            <a:off x="1714350" y="3842952"/>
            <a:ext cx="1000898" cy="125811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8F6BFA1-CDF4-73AE-D8A0-30688451EE40}"/>
              </a:ext>
            </a:extLst>
          </p:cNvPr>
          <p:cNvSpPr/>
          <p:nvPr/>
        </p:nvSpPr>
        <p:spPr>
          <a:xfrm>
            <a:off x="4071551" y="4893276"/>
            <a:ext cx="1000898" cy="20779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3BA997F-C6CE-BD33-656F-EAB0B2426A00}"/>
              </a:ext>
            </a:extLst>
          </p:cNvPr>
          <p:cNvSpPr/>
          <p:nvPr/>
        </p:nvSpPr>
        <p:spPr>
          <a:xfrm>
            <a:off x="6428752" y="1915297"/>
            <a:ext cx="1000898" cy="318576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Social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5"/>
          <p:cNvSpPr txBox="1"/>
          <p:nvPr/>
        </p:nvSpPr>
        <p:spPr>
          <a:xfrm>
            <a:off x="1309701" y="5292213"/>
            <a:ext cx="213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Felipe Lindqvist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25"/>
          <p:cNvSpPr txBox="1"/>
          <p:nvPr/>
        </p:nvSpPr>
        <p:spPr>
          <a:xfrm>
            <a:off x="5430260" y="5292278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Tora Nilsson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D56D216-1018-AA0C-7E4B-E42E9F694F52}"/>
              </a:ext>
            </a:extLst>
          </p:cNvPr>
          <p:cNvSpPr/>
          <p:nvPr/>
        </p:nvSpPr>
        <p:spPr>
          <a:xfrm>
            <a:off x="1714350" y="3583459"/>
            <a:ext cx="1000898" cy="15176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3BA997F-C6CE-BD33-656F-EAB0B2426A00}"/>
              </a:ext>
            </a:extLst>
          </p:cNvPr>
          <p:cNvSpPr/>
          <p:nvPr/>
        </p:nvSpPr>
        <p:spPr>
          <a:xfrm>
            <a:off x="6428752" y="3429000"/>
            <a:ext cx="1000898" cy="1672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Google Shape;312;p25">
            <a:extLst>
              <a:ext uri="{FF2B5EF4-FFF2-40B4-BE49-F238E27FC236}">
                <a16:creationId xmlns:a16="http://schemas.microsoft.com/office/drawing/2014/main" id="{F32D20DD-4E03-91D8-D372-6BF8046751C9}"/>
              </a:ext>
            </a:extLst>
          </p:cNvPr>
          <p:cNvSpPr txBox="1"/>
          <p:nvPr/>
        </p:nvSpPr>
        <p:spPr>
          <a:xfrm>
            <a:off x="1149199" y="2893225"/>
            <a:ext cx="213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211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12;p25">
            <a:extLst>
              <a:ext uri="{FF2B5EF4-FFF2-40B4-BE49-F238E27FC236}">
                <a16:creationId xmlns:a16="http://schemas.microsoft.com/office/drawing/2014/main" id="{23C91B49-F0FA-9926-F7D1-841DC33CC12C}"/>
              </a:ext>
            </a:extLst>
          </p:cNvPr>
          <p:cNvSpPr txBox="1"/>
          <p:nvPr/>
        </p:nvSpPr>
        <p:spPr>
          <a:xfrm>
            <a:off x="5863601" y="2809134"/>
            <a:ext cx="213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227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01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0688" y="-2096375"/>
            <a:ext cx="1014537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7"/>
          <p:cNvSpPr txBox="1">
            <a:spLocks noGrp="1"/>
          </p:cNvSpPr>
          <p:nvPr>
            <p:ph type="title"/>
          </p:nvPr>
        </p:nvSpPr>
        <p:spPr>
          <a:xfrm>
            <a:off x="457200" y="17459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Social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/>
          </a:p>
        </p:txBody>
      </p:sp>
      <p:sp>
        <p:nvSpPr>
          <p:cNvPr id="321" name="Google Shape;321;p27"/>
          <p:cNvSpPr txBox="1">
            <a:spLocks noGrp="1"/>
          </p:cNvSpPr>
          <p:nvPr>
            <p:ph type="body" idx="1"/>
          </p:nvPr>
        </p:nvSpPr>
        <p:spPr>
          <a:xfrm>
            <a:off x="1146450" y="3001820"/>
            <a:ext cx="6851100" cy="17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sv-SE" sz="25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Tora Nilsson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a0ba8d4f29_0_347"/>
          <p:cNvSpPr txBox="1">
            <a:spLocks noGrp="1"/>
          </p:cNvSpPr>
          <p:nvPr>
            <p:ph type="title"/>
          </p:nvPr>
        </p:nvSpPr>
        <p:spPr>
          <a:xfrm>
            <a:off x="457200" y="22859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4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Media </a:t>
            </a:r>
            <a:r>
              <a:rPr lang="sv-SE" sz="48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sz="48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title"/>
          </p:nvPr>
        </p:nvSpPr>
        <p:spPr>
          <a:xfrm>
            <a:off x="457194" y="768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Media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8"/>
          <p:cNvSpPr txBox="1"/>
          <p:nvPr/>
        </p:nvSpPr>
        <p:spPr>
          <a:xfrm>
            <a:off x="1031475" y="5292300"/>
            <a:ext cx="189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197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3170113" y="52768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</a:t>
            </a:r>
            <a:r>
              <a:rPr lang="sv-SE" sz="20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2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sz="14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28"/>
          <p:cNvSpPr txBox="1"/>
          <p:nvPr/>
        </p:nvSpPr>
        <p:spPr>
          <a:xfrm>
            <a:off x="5694225" y="5276850"/>
            <a:ext cx="340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438</a:t>
            </a:r>
            <a:endParaRPr sz="14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AF0ADF1-935F-9B6D-E6A8-3C8C17819E0B}"/>
              </a:ext>
            </a:extLst>
          </p:cNvPr>
          <p:cNvSpPr/>
          <p:nvPr/>
        </p:nvSpPr>
        <p:spPr>
          <a:xfrm>
            <a:off x="1583525" y="3707028"/>
            <a:ext cx="1000898" cy="145333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F0375FB-AE0D-8453-EABF-31B555011886}"/>
              </a:ext>
            </a:extLst>
          </p:cNvPr>
          <p:cNvSpPr/>
          <p:nvPr/>
        </p:nvSpPr>
        <p:spPr>
          <a:xfrm>
            <a:off x="4169664" y="5160364"/>
            <a:ext cx="1000898" cy="11648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DB97048-6247-0067-B43C-C846706F160C}"/>
              </a:ext>
            </a:extLst>
          </p:cNvPr>
          <p:cNvSpPr/>
          <p:nvPr/>
        </p:nvSpPr>
        <p:spPr>
          <a:xfrm>
            <a:off x="6755803" y="2137719"/>
            <a:ext cx="1000898" cy="31391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title"/>
          </p:nvPr>
        </p:nvSpPr>
        <p:spPr>
          <a:xfrm>
            <a:off x="457194" y="768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Media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8"/>
          <p:cNvSpPr txBox="1"/>
          <p:nvPr/>
        </p:nvSpPr>
        <p:spPr>
          <a:xfrm>
            <a:off x="1031475" y="5292300"/>
            <a:ext cx="189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Felicia Höglund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3170113" y="5276850"/>
            <a:ext cx="3000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Linnea Müller</a:t>
            </a:r>
            <a:endParaRPr sz="14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28"/>
          <p:cNvSpPr txBox="1"/>
          <p:nvPr/>
        </p:nvSpPr>
        <p:spPr>
          <a:xfrm>
            <a:off x="5694225" y="5276850"/>
            <a:ext cx="340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Sophie Harris</a:t>
            </a:r>
            <a:endParaRPr sz="14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AF0ADF1-935F-9B6D-E6A8-3C8C17819E0B}"/>
              </a:ext>
            </a:extLst>
          </p:cNvPr>
          <p:cNvSpPr/>
          <p:nvPr/>
        </p:nvSpPr>
        <p:spPr>
          <a:xfrm>
            <a:off x="1583525" y="4453662"/>
            <a:ext cx="1000898" cy="70670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F0375FB-AE0D-8453-EABF-31B555011886}"/>
              </a:ext>
            </a:extLst>
          </p:cNvPr>
          <p:cNvSpPr/>
          <p:nvPr/>
        </p:nvSpPr>
        <p:spPr>
          <a:xfrm>
            <a:off x="4169664" y="4176584"/>
            <a:ext cx="1000898" cy="11002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DB97048-6247-0067-B43C-C846706F160C}"/>
              </a:ext>
            </a:extLst>
          </p:cNvPr>
          <p:cNvSpPr/>
          <p:nvPr/>
        </p:nvSpPr>
        <p:spPr>
          <a:xfrm>
            <a:off x="6755803" y="3842951"/>
            <a:ext cx="1000898" cy="14338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Google Shape;340;p28">
            <a:extLst>
              <a:ext uri="{FF2B5EF4-FFF2-40B4-BE49-F238E27FC236}">
                <a16:creationId xmlns:a16="http://schemas.microsoft.com/office/drawing/2014/main" id="{AAF0D355-9CD1-8E8C-0CCD-F3D318D06475}"/>
              </a:ext>
            </a:extLst>
          </p:cNvPr>
          <p:cNvSpPr txBox="1"/>
          <p:nvPr/>
        </p:nvSpPr>
        <p:spPr>
          <a:xfrm>
            <a:off x="1480676" y="1911738"/>
            <a:ext cx="1000898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88</a:t>
            </a:r>
            <a:endParaRPr sz="14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40;p28">
            <a:extLst>
              <a:ext uri="{FF2B5EF4-FFF2-40B4-BE49-F238E27FC236}">
                <a16:creationId xmlns:a16="http://schemas.microsoft.com/office/drawing/2014/main" id="{120D5BE0-A7C3-B830-E0B6-9E0F42E931A0}"/>
              </a:ext>
            </a:extLst>
          </p:cNvPr>
          <p:cNvSpPr txBox="1"/>
          <p:nvPr/>
        </p:nvSpPr>
        <p:spPr>
          <a:xfrm>
            <a:off x="4169664" y="1927102"/>
            <a:ext cx="1000898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150</a:t>
            </a:r>
            <a:endParaRPr sz="14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340;p28">
            <a:extLst>
              <a:ext uri="{FF2B5EF4-FFF2-40B4-BE49-F238E27FC236}">
                <a16:creationId xmlns:a16="http://schemas.microsoft.com/office/drawing/2014/main" id="{EC470F16-2957-5FCC-A8A6-2DCDE908D1A3}"/>
              </a:ext>
            </a:extLst>
          </p:cNvPr>
          <p:cNvSpPr txBox="1"/>
          <p:nvPr/>
        </p:nvSpPr>
        <p:spPr>
          <a:xfrm>
            <a:off x="6858652" y="1942466"/>
            <a:ext cx="1000898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197</a:t>
            </a:r>
            <a:endParaRPr sz="14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77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C115E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7200" y="5516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580375" y="218100"/>
            <a:ext cx="682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Tonight’s Order: 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339300" y="679800"/>
            <a:ext cx="6822600" cy="5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Internal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Auditors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Ordinary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Council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 </a:t>
            </a:r>
            <a:r>
              <a:rPr lang="sv-S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Directors</a:t>
            </a: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Entertainment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sv-S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Sports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sv-S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sv-S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sv-S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sv-S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Media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18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sv-SE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Treasurer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Vice President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Char char="●"/>
            </a:pPr>
            <a:r>
              <a:rPr lang="sv-S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1363" y="5103200"/>
            <a:ext cx="1661275" cy="16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>
            <a:spLocks noGrp="1"/>
          </p:cNvSpPr>
          <p:nvPr>
            <p:ph type="title"/>
          </p:nvPr>
        </p:nvSpPr>
        <p:spPr>
          <a:xfrm>
            <a:off x="457194" y="768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Media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8"/>
          <p:cNvSpPr txBox="1"/>
          <p:nvPr/>
        </p:nvSpPr>
        <p:spPr>
          <a:xfrm>
            <a:off x="3170113" y="5276850"/>
            <a:ext cx="3000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Linnea Müller</a:t>
            </a:r>
            <a:endParaRPr sz="14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28"/>
          <p:cNvSpPr txBox="1"/>
          <p:nvPr/>
        </p:nvSpPr>
        <p:spPr>
          <a:xfrm>
            <a:off x="5694225" y="5276850"/>
            <a:ext cx="340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Sophie Harris</a:t>
            </a:r>
            <a:endParaRPr sz="14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F0375FB-AE0D-8453-EABF-31B555011886}"/>
              </a:ext>
            </a:extLst>
          </p:cNvPr>
          <p:cNvSpPr/>
          <p:nvPr/>
        </p:nvSpPr>
        <p:spPr>
          <a:xfrm>
            <a:off x="4169664" y="4176584"/>
            <a:ext cx="1000898" cy="11002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DB97048-6247-0067-B43C-C846706F160C}"/>
              </a:ext>
            </a:extLst>
          </p:cNvPr>
          <p:cNvSpPr/>
          <p:nvPr/>
        </p:nvSpPr>
        <p:spPr>
          <a:xfrm>
            <a:off x="6755803" y="3842951"/>
            <a:ext cx="1000898" cy="143389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Google Shape;340;p28">
            <a:extLst>
              <a:ext uri="{FF2B5EF4-FFF2-40B4-BE49-F238E27FC236}">
                <a16:creationId xmlns:a16="http://schemas.microsoft.com/office/drawing/2014/main" id="{120D5BE0-A7C3-B830-E0B6-9E0F42E931A0}"/>
              </a:ext>
            </a:extLst>
          </p:cNvPr>
          <p:cNvSpPr txBox="1"/>
          <p:nvPr/>
        </p:nvSpPr>
        <p:spPr>
          <a:xfrm>
            <a:off x="4169664" y="1927102"/>
            <a:ext cx="1000898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197</a:t>
            </a:r>
            <a:endParaRPr sz="14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340;p28">
            <a:extLst>
              <a:ext uri="{FF2B5EF4-FFF2-40B4-BE49-F238E27FC236}">
                <a16:creationId xmlns:a16="http://schemas.microsoft.com/office/drawing/2014/main" id="{EC470F16-2957-5FCC-A8A6-2DCDE908D1A3}"/>
              </a:ext>
            </a:extLst>
          </p:cNvPr>
          <p:cNvSpPr txBox="1"/>
          <p:nvPr/>
        </p:nvSpPr>
        <p:spPr>
          <a:xfrm>
            <a:off x="6858652" y="1942466"/>
            <a:ext cx="100089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239</a:t>
            </a:r>
            <a:endParaRPr sz="14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903FFE4-701D-DF59-DC39-69FE723BFBD2}"/>
              </a:ext>
            </a:extLst>
          </p:cNvPr>
          <p:cNvSpPr/>
          <p:nvPr/>
        </p:nvSpPr>
        <p:spPr>
          <a:xfrm>
            <a:off x="4169664" y="3700777"/>
            <a:ext cx="1000898" cy="4758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A658C09-DA28-DE38-1DDF-D9D566D7CC1D}"/>
              </a:ext>
            </a:extLst>
          </p:cNvPr>
          <p:cNvSpPr/>
          <p:nvPr/>
        </p:nvSpPr>
        <p:spPr>
          <a:xfrm>
            <a:off x="6755803" y="3349721"/>
            <a:ext cx="1000898" cy="4758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60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0688" y="-2178475"/>
            <a:ext cx="1014537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9"/>
          <p:cNvSpPr txBox="1">
            <a:spLocks noGrp="1"/>
          </p:cNvSpPr>
          <p:nvPr>
            <p:ph type="title"/>
          </p:nvPr>
        </p:nvSpPr>
        <p:spPr>
          <a:xfrm>
            <a:off x="457200" y="16411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Media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/>
          </a:p>
        </p:txBody>
      </p:sp>
      <p:sp>
        <p:nvSpPr>
          <p:cNvPr id="348" name="Google Shape;348;p29"/>
          <p:cNvSpPr txBox="1">
            <a:spLocks noGrp="1"/>
          </p:cNvSpPr>
          <p:nvPr>
            <p:ph type="body" idx="1"/>
          </p:nvPr>
        </p:nvSpPr>
        <p:spPr>
          <a:xfrm>
            <a:off x="1490100" y="2784150"/>
            <a:ext cx="6163800" cy="12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75630"/>
              <a:buNone/>
            </a:pPr>
            <a:r>
              <a:rPr lang="sv-SE" sz="34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Sophie Harris</a:t>
            </a: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349" name="Google Shape;349;p29"/>
          <p:cNvSpPr txBox="1"/>
          <p:nvPr/>
        </p:nvSpPr>
        <p:spPr>
          <a:xfrm>
            <a:off x="4016415" y="233808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a0ba8d4f29_0_355"/>
          <p:cNvSpPr txBox="1">
            <a:spLocks noGrp="1"/>
          </p:cNvSpPr>
          <p:nvPr>
            <p:ph type="title"/>
          </p:nvPr>
        </p:nvSpPr>
        <p:spPr>
          <a:xfrm>
            <a:off x="457200" y="24529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4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Education Committee</a:t>
            </a:r>
            <a:endParaRPr sz="4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of the Education Committee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0"/>
          <p:cNvSpPr txBox="1"/>
          <p:nvPr/>
        </p:nvSpPr>
        <p:spPr>
          <a:xfrm>
            <a:off x="1299575" y="5292275"/>
            <a:ext cx="199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159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30"/>
          <p:cNvSpPr txBox="1"/>
          <p:nvPr/>
        </p:nvSpPr>
        <p:spPr>
          <a:xfrm>
            <a:off x="3482100" y="5239675"/>
            <a:ext cx="220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30"/>
          <p:cNvSpPr txBox="1"/>
          <p:nvPr/>
        </p:nvSpPr>
        <p:spPr>
          <a:xfrm>
            <a:off x="5365225" y="5239675"/>
            <a:ext cx="3000000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7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477</a:t>
            </a:r>
            <a:endParaRPr sz="17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41E976C-7DA1-A20C-3E9E-D1E5C55F1EBC}"/>
              </a:ext>
            </a:extLst>
          </p:cNvPr>
          <p:cNvSpPr/>
          <p:nvPr/>
        </p:nvSpPr>
        <p:spPr>
          <a:xfrm>
            <a:off x="1799026" y="3964588"/>
            <a:ext cx="1000898" cy="113399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5700158-0DE7-BE9B-C6B2-1D2FEDBFFD63}"/>
              </a:ext>
            </a:extLst>
          </p:cNvPr>
          <p:cNvSpPr/>
          <p:nvPr/>
        </p:nvSpPr>
        <p:spPr>
          <a:xfrm>
            <a:off x="4081895" y="4992130"/>
            <a:ext cx="1000898" cy="1109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1F10801-F717-8FCF-5874-2D7D7C7AAEBB}"/>
              </a:ext>
            </a:extLst>
          </p:cNvPr>
          <p:cNvSpPr/>
          <p:nvPr/>
        </p:nvSpPr>
        <p:spPr>
          <a:xfrm>
            <a:off x="6364764" y="1952112"/>
            <a:ext cx="1000898" cy="315547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of the Education Committee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0"/>
          <p:cNvSpPr txBox="1"/>
          <p:nvPr/>
        </p:nvSpPr>
        <p:spPr>
          <a:xfrm>
            <a:off x="1299575" y="5292275"/>
            <a:ext cx="199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Gustav Jäger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30"/>
          <p:cNvSpPr txBox="1"/>
          <p:nvPr/>
        </p:nvSpPr>
        <p:spPr>
          <a:xfrm>
            <a:off x="5365225" y="5239675"/>
            <a:ext cx="3000000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Maja </a:t>
            </a:r>
            <a:r>
              <a:rPr lang="sv-SE" sz="17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Lestrup</a:t>
            </a:r>
            <a:endParaRPr sz="17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41E976C-7DA1-A20C-3E9E-D1E5C55F1EBC}"/>
              </a:ext>
            </a:extLst>
          </p:cNvPr>
          <p:cNvSpPr/>
          <p:nvPr/>
        </p:nvSpPr>
        <p:spPr>
          <a:xfrm>
            <a:off x="1799026" y="2902516"/>
            <a:ext cx="1000898" cy="21960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1F10801-F717-8FCF-5874-2D7D7C7AAEBB}"/>
              </a:ext>
            </a:extLst>
          </p:cNvPr>
          <p:cNvSpPr/>
          <p:nvPr/>
        </p:nvSpPr>
        <p:spPr>
          <a:xfrm>
            <a:off x="6364764" y="3595816"/>
            <a:ext cx="1000898" cy="151177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Google Shape;366;p30">
            <a:extLst>
              <a:ext uri="{FF2B5EF4-FFF2-40B4-BE49-F238E27FC236}">
                <a16:creationId xmlns:a16="http://schemas.microsoft.com/office/drawing/2014/main" id="{2669CE0E-53B4-A3D4-3757-235B0685EEDA}"/>
              </a:ext>
            </a:extLst>
          </p:cNvPr>
          <p:cNvSpPr txBox="1"/>
          <p:nvPr/>
        </p:nvSpPr>
        <p:spPr>
          <a:xfrm>
            <a:off x="1299575" y="2335538"/>
            <a:ext cx="199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275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66;p30">
            <a:extLst>
              <a:ext uri="{FF2B5EF4-FFF2-40B4-BE49-F238E27FC236}">
                <a16:creationId xmlns:a16="http://schemas.microsoft.com/office/drawing/2014/main" id="{2C79F11F-920E-63DD-6CC3-7FFE4ACAE265}"/>
              </a:ext>
            </a:extLst>
          </p:cNvPr>
          <p:cNvSpPr txBox="1"/>
          <p:nvPr/>
        </p:nvSpPr>
        <p:spPr>
          <a:xfrm>
            <a:off x="5865313" y="2837223"/>
            <a:ext cx="199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366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0689" y="-1791103"/>
            <a:ext cx="1014537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3"/>
          <p:cNvSpPr txBox="1">
            <a:spLocks noGrp="1"/>
          </p:cNvSpPr>
          <p:nvPr>
            <p:ph type="title"/>
          </p:nvPr>
        </p:nvSpPr>
        <p:spPr>
          <a:xfrm>
            <a:off x="457200" y="1861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of the Education Committee</a:t>
            </a:r>
            <a:endParaRPr/>
          </a:p>
        </p:txBody>
      </p:sp>
      <p:sp>
        <p:nvSpPr>
          <p:cNvPr id="375" name="Google Shape;375;p33"/>
          <p:cNvSpPr txBox="1">
            <a:spLocks noGrp="1"/>
          </p:cNvSpPr>
          <p:nvPr>
            <p:ph type="body" idx="1"/>
          </p:nvPr>
        </p:nvSpPr>
        <p:spPr>
          <a:xfrm>
            <a:off x="2740110" y="3334604"/>
            <a:ext cx="3450626" cy="14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v-SE" sz="2800" dirty="0">
                <a:solidFill>
                  <a:schemeClr val="accent2"/>
                </a:solidFill>
              </a:rPr>
              <a:t>Gustav Jäger</a:t>
            </a:r>
            <a:endParaRPr sz="92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a0ba8d4f29_0_363"/>
          <p:cNvSpPr txBox="1">
            <a:spLocks noGrp="1"/>
          </p:cNvSpPr>
          <p:nvPr>
            <p:ph type="title"/>
          </p:nvPr>
        </p:nvSpPr>
        <p:spPr>
          <a:xfrm>
            <a:off x="457200" y="2213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4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Business </a:t>
            </a:r>
            <a:r>
              <a:rPr lang="sv-SE" sz="48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sz="48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Business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2"/>
          <p:cNvSpPr txBox="1"/>
          <p:nvPr/>
        </p:nvSpPr>
        <p:spPr>
          <a:xfrm>
            <a:off x="885282" y="5292214"/>
            <a:ext cx="184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146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22"/>
          <p:cNvSpPr txBox="1"/>
          <p:nvPr/>
        </p:nvSpPr>
        <p:spPr>
          <a:xfrm>
            <a:off x="3317694" y="5283234"/>
            <a:ext cx="252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22"/>
          <p:cNvSpPr txBox="1"/>
          <p:nvPr/>
        </p:nvSpPr>
        <p:spPr>
          <a:xfrm>
            <a:off x="5648675" y="5380500"/>
            <a:ext cx="252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480</a:t>
            </a:r>
            <a:endParaRPr sz="11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18897D2-5B55-5C78-A0C6-F729AC2B1BF5}"/>
              </a:ext>
            </a:extLst>
          </p:cNvPr>
          <p:cNvSpPr/>
          <p:nvPr/>
        </p:nvSpPr>
        <p:spPr>
          <a:xfrm>
            <a:off x="1221515" y="4017362"/>
            <a:ext cx="1000898" cy="114300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6214FE8-1E16-08FC-5532-D5E4C3ED600D}"/>
              </a:ext>
            </a:extLst>
          </p:cNvPr>
          <p:cNvSpPr/>
          <p:nvPr/>
        </p:nvSpPr>
        <p:spPr>
          <a:xfrm>
            <a:off x="4081895" y="4955059"/>
            <a:ext cx="1000898" cy="20530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5C06E53-AB94-104A-F801-2379BC612A21}"/>
              </a:ext>
            </a:extLst>
          </p:cNvPr>
          <p:cNvSpPr/>
          <p:nvPr/>
        </p:nvSpPr>
        <p:spPr>
          <a:xfrm>
            <a:off x="6441826" y="1692876"/>
            <a:ext cx="1000898" cy="34674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a0ba8d4f29_0_395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Business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1" name="Google Shape;401;g1a0ba8d4f29_0_3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1a0ba8d4f29_0_395"/>
          <p:cNvSpPr txBox="1"/>
          <p:nvPr/>
        </p:nvSpPr>
        <p:spPr>
          <a:xfrm>
            <a:off x="2037250" y="4998113"/>
            <a:ext cx="1848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Dinda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Winkler</a:t>
            </a:r>
            <a:endParaRPr sz="11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g1a0ba8d4f29_0_395"/>
          <p:cNvSpPr txBox="1"/>
          <p:nvPr/>
        </p:nvSpPr>
        <p:spPr>
          <a:xfrm>
            <a:off x="4568324" y="4998113"/>
            <a:ext cx="2529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Ida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Tindberg</a:t>
            </a:r>
            <a:endParaRPr sz="11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1B09BA6-B325-BF88-A72E-1F18FC9A87A3}"/>
              </a:ext>
            </a:extLst>
          </p:cNvPr>
          <p:cNvSpPr/>
          <p:nvPr/>
        </p:nvSpPr>
        <p:spPr>
          <a:xfrm>
            <a:off x="2460951" y="2347581"/>
            <a:ext cx="1000898" cy="244207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81A58B4-A6C1-EBB7-5BAD-8A4CAF5BDCE5}"/>
              </a:ext>
            </a:extLst>
          </p:cNvPr>
          <p:cNvSpPr/>
          <p:nvPr/>
        </p:nvSpPr>
        <p:spPr>
          <a:xfrm>
            <a:off x="5365237" y="3599885"/>
            <a:ext cx="1000898" cy="11897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Google Shape;404;g1a0ba8d4f29_0_395">
            <a:extLst>
              <a:ext uri="{FF2B5EF4-FFF2-40B4-BE49-F238E27FC236}">
                <a16:creationId xmlns:a16="http://schemas.microsoft.com/office/drawing/2014/main" id="{186FB634-FBC3-A1CC-2007-1A73A0B58FC9}"/>
              </a:ext>
            </a:extLst>
          </p:cNvPr>
          <p:cNvSpPr txBox="1"/>
          <p:nvPr/>
        </p:nvSpPr>
        <p:spPr>
          <a:xfrm>
            <a:off x="2088634" y="1885946"/>
            <a:ext cx="1848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331</a:t>
            </a:r>
            <a:endParaRPr sz="11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404;g1a0ba8d4f29_0_395">
            <a:extLst>
              <a:ext uri="{FF2B5EF4-FFF2-40B4-BE49-F238E27FC236}">
                <a16:creationId xmlns:a16="http://schemas.microsoft.com/office/drawing/2014/main" id="{A45A79A8-B020-96D5-D1CD-D217DAA731A8}"/>
              </a:ext>
            </a:extLst>
          </p:cNvPr>
          <p:cNvSpPr txBox="1"/>
          <p:nvPr/>
        </p:nvSpPr>
        <p:spPr>
          <a:xfrm>
            <a:off x="4941536" y="2946455"/>
            <a:ext cx="1848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149</a:t>
            </a:r>
            <a:endParaRPr sz="11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40599" y="-2742700"/>
            <a:ext cx="1066022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4"/>
          <p:cNvSpPr txBox="1">
            <a:spLocks noGrp="1"/>
          </p:cNvSpPr>
          <p:nvPr>
            <p:ph type="title"/>
          </p:nvPr>
        </p:nvSpPr>
        <p:spPr>
          <a:xfrm>
            <a:off x="457200" y="1127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of the Media Committee</a:t>
            </a:r>
            <a:endParaRPr/>
          </a:p>
        </p:txBody>
      </p:sp>
      <p:sp>
        <p:nvSpPr>
          <p:cNvPr id="412" name="Google Shape;412;p24"/>
          <p:cNvSpPr txBox="1">
            <a:spLocks noGrp="1"/>
          </p:cNvSpPr>
          <p:nvPr>
            <p:ph type="body" idx="1"/>
          </p:nvPr>
        </p:nvSpPr>
        <p:spPr>
          <a:xfrm>
            <a:off x="1146450" y="2886367"/>
            <a:ext cx="68511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sv-SE" sz="29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Dinda</a:t>
            </a:r>
            <a:r>
              <a:rPr lang="sv-SE" sz="29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Winkler</a:t>
            </a:r>
            <a:endParaRPr sz="29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ctrTitle"/>
          </p:nvPr>
        </p:nvSpPr>
        <p:spPr>
          <a:xfrm>
            <a:off x="684213" y="21336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Century Gothic"/>
              <a:buNone/>
            </a:pPr>
            <a:r>
              <a:rPr lang="sv-SE" sz="6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Results…</a:t>
            </a:r>
            <a:endParaRPr sz="6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457200" y="5516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948A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7520" y="5265730"/>
            <a:ext cx="1565786" cy="156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a0ba8d4f29_0_371"/>
          <p:cNvSpPr txBox="1">
            <a:spLocks noGrp="1"/>
          </p:cNvSpPr>
          <p:nvPr>
            <p:ph type="title"/>
          </p:nvPr>
        </p:nvSpPr>
        <p:spPr>
          <a:xfrm>
            <a:off x="457200" y="21402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4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Treasurer of SASSE </a:t>
            </a:r>
            <a:endParaRPr sz="4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4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Treasurer of SASSE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5" name="Google Shape;42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4"/>
          <p:cNvSpPr txBox="1"/>
          <p:nvPr/>
        </p:nvSpPr>
        <p:spPr>
          <a:xfrm>
            <a:off x="802225" y="5343350"/>
            <a:ext cx="1905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149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34"/>
          <p:cNvSpPr txBox="1"/>
          <p:nvPr/>
        </p:nvSpPr>
        <p:spPr>
          <a:xfrm>
            <a:off x="6501475" y="5343350"/>
            <a:ext cx="156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485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34"/>
          <p:cNvSpPr txBox="1"/>
          <p:nvPr/>
        </p:nvSpPr>
        <p:spPr>
          <a:xfrm>
            <a:off x="3050963" y="52922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8241DE5-EEB3-1C42-2A10-3F449B99DCD1}"/>
              </a:ext>
            </a:extLst>
          </p:cNvPr>
          <p:cNvSpPr/>
          <p:nvPr/>
        </p:nvSpPr>
        <p:spPr>
          <a:xfrm>
            <a:off x="1254726" y="4149214"/>
            <a:ext cx="1000898" cy="1143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050B099-8D4D-8D76-4062-3CF8F5F3C91B}"/>
              </a:ext>
            </a:extLst>
          </p:cNvPr>
          <p:cNvSpPr/>
          <p:nvPr/>
        </p:nvSpPr>
        <p:spPr>
          <a:xfrm>
            <a:off x="4050514" y="5004485"/>
            <a:ext cx="1000898" cy="19299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F5878CC-CE47-1C53-3B8F-91E8DA6940E9}"/>
              </a:ext>
            </a:extLst>
          </p:cNvPr>
          <p:cNvSpPr/>
          <p:nvPr/>
        </p:nvSpPr>
        <p:spPr>
          <a:xfrm>
            <a:off x="6783876" y="1847900"/>
            <a:ext cx="1000898" cy="334957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Treasurer of SASSE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7" name="Google Shape;43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118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5"/>
          <p:cNvSpPr txBox="1"/>
          <p:nvPr/>
        </p:nvSpPr>
        <p:spPr>
          <a:xfrm>
            <a:off x="2225205" y="5292214"/>
            <a:ext cx="18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Filip Sundin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35"/>
          <p:cNvSpPr txBox="1"/>
          <p:nvPr/>
        </p:nvSpPr>
        <p:spPr>
          <a:xfrm>
            <a:off x="5397904" y="5292214"/>
            <a:ext cx="249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Isabelle Ekman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5818D8F-548B-86E4-231B-98F7761F65E8}"/>
              </a:ext>
            </a:extLst>
          </p:cNvPr>
          <p:cNvSpPr/>
          <p:nvPr/>
        </p:nvSpPr>
        <p:spPr>
          <a:xfrm>
            <a:off x="2534996" y="2533135"/>
            <a:ext cx="1000898" cy="249130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477845B-9399-A4CB-B677-08495C403A28}"/>
              </a:ext>
            </a:extLst>
          </p:cNvPr>
          <p:cNvSpPr/>
          <p:nvPr/>
        </p:nvSpPr>
        <p:spPr>
          <a:xfrm>
            <a:off x="6063800" y="3299255"/>
            <a:ext cx="1000898" cy="172518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Google Shape;441;p35">
            <a:extLst>
              <a:ext uri="{FF2B5EF4-FFF2-40B4-BE49-F238E27FC236}">
                <a16:creationId xmlns:a16="http://schemas.microsoft.com/office/drawing/2014/main" id="{49E9C516-4CB2-C1B3-57E4-B2CD99258263}"/>
              </a:ext>
            </a:extLst>
          </p:cNvPr>
          <p:cNvSpPr txBox="1"/>
          <p:nvPr/>
        </p:nvSpPr>
        <p:spPr>
          <a:xfrm>
            <a:off x="2614444" y="1685414"/>
            <a:ext cx="184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299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441;p35">
            <a:extLst>
              <a:ext uri="{FF2B5EF4-FFF2-40B4-BE49-F238E27FC236}">
                <a16:creationId xmlns:a16="http://schemas.microsoft.com/office/drawing/2014/main" id="{504860D9-8140-3756-620A-4073E28DD0A2}"/>
              </a:ext>
            </a:extLst>
          </p:cNvPr>
          <p:cNvSpPr txBox="1"/>
          <p:nvPr/>
        </p:nvSpPr>
        <p:spPr>
          <a:xfrm>
            <a:off x="6144855" y="1685414"/>
            <a:ext cx="100089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185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1013" y="-1492450"/>
            <a:ext cx="1014537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8"/>
          <p:cNvSpPr txBox="1">
            <a:spLocks noGrp="1"/>
          </p:cNvSpPr>
          <p:nvPr>
            <p:ph type="title"/>
          </p:nvPr>
        </p:nvSpPr>
        <p:spPr>
          <a:xfrm>
            <a:off x="457200" y="18381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Treasurer of SASSE</a:t>
            </a:r>
            <a:endParaRPr/>
          </a:p>
        </p:txBody>
      </p:sp>
      <p:sp>
        <p:nvSpPr>
          <p:cNvPr id="462" name="Google Shape;462;p38"/>
          <p:cNvSpPr txBox="1">
            <a:spLocks noGrp="1"/>
          </p:cNvSpPr>
          <p:nvPr>
            <p:ph type="body" idx="1"/>
          </p:nvPr>
        </p:nvSpPr>
        <p:spPr>
          <a:xfrm>
            <a:off x="2451750" y="2981144"/>
            <a:ext cx="4240500" cy="2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sv-SE" sz="25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Filip Sundin</a:t>
            </a:r>
            <a:endParaRPr sz="25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a0ba8d4f29_0_379"/>
          <p:cNvSpPr txBox="1">
            <a:spLocks noGrp="1"/>
          </p:cNvSpPr>
          <p:nvPr>
            <p:ph type="title"/>
          </p:nvPr>
        </p:nvSpPr>
        <p:spPr>
          <a:xfrm>
            <a:off x="457200" y="22859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4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Vice President of SASSE</a:t>
            </a:r>
            <a:endParaRPr sz="4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9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Vice President of SASSE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5" name="Google Shape;47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9"/>
          <p:cNvSpPr txBox="1"/>
          <p:nvPr/>
        </p:nvSpPr>
        <p:spPr>
          <a:xfrm>
            <a:off x="1316425" y="2432275"/>
            <a:ext cx="722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9"/>
          <p:cNvSpPr txBox="1"/>
          <p:nvPr/>
        </p:nvSpPr>
        <p:spPr>
          <a:xfrm>
            <a:off x="942150" y="5292225"/>
            <a:ext cx="181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118 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39"/>
          <p:cNvSpPr txBox="1"/>
          <p:nvPr/>
        </p:nvSpPr>
        <p:spPr>
          <a:xfrm>
            <a:off x="3072000" y="5292214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9"/>
          <p:cNvSpPr txBox="1"/>
          <p:nvPr/>
        </p:nvSpPr>
        <p:spPr>
          <a:xfrm>
            <a:off x="6209975" y="5292214"/>
            <a:ext cx="141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515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9D04A9B-67F6-12D1-7455-39F855E06608}"/>
              </a:ext>
            </a:extLst>
          </p:cNvPr>
          <p:cNvSpPr/>
          <p:nvPr/>
        </p:nvSpPr>
        <p:spPr>
          <a:xfrm>
            <a:off x="1521741" y="4324865"/>
            <a:ext cx="1000898" cy="8436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DCF5D3C-3BE5-5211-CF75-AA8BF60F8E85}"/>
              </a:ext>
            </a:extLst>
          </p:cNvPr>
          <p:cNvSpPr/>
          <p:nvPr/>
        </p:nvSpPr>
        <p:spPr>
          <a:xfrm>
            <a:off x="4244347" y="5053913"/>
            <a:ext cx="1000898" cy="11461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44ACD53-DC47-A21E-A0B8-3E22EBB8833D}"/>
              </a:ext>
            </a:extLst>
          </p:cNvPr>
          <p:cNvSpPr/>
          <p:nvPr/>
        </p:nvSpPr>
        <p:spPr>
          <a:xfrm>
            <a:off x="6417826" y="1556951"/>
            <a:ext cx="1000898" cy="36115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0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Vice President of SASSE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8" name="Google Shape;48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118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0"/>
          <p:cNvSpPr txBox="1"/>
          <p:nvPr/>
        </p:nvSpPr>
        <p:spPr>
          <a:xfrm>
            <a:off x="729444" y="5284575"/>
            <a:ext cx="27428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Hedda Gummesson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40"/>
          <p:cNvSpPr txBox="1"/>
          <p:nvPr/>
        </p:nvSpPr>
        <p:spPr>
          <a:xfrm>
            <a:off x="5757774" y="5260375"/>
            <a:ext cx="2879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sv-SE" sz="19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Herman Nilsson</a:t>
            </a:r>
            <a:endParaRPr sz="19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oogle Shape;496;p40">
            <a:extLst>
              <a:ext uri="{FF2B5EF4-FFF2-40B4-BE49-F238E27FC236}">
                <a16:creationId xmlns:a16="http://schemas.microsoft.com/office/drawing/2014/main" id="{4073CC6A-C366-634D-BF89-EDA990D94A7D}"/>
              </a:ext>
            </a:extLst>
          </p:cNvPr>
          <p:cNvSpPr txBox="1"/>
          <p:nvPr/>
        </p:nvSpPr>
        <p:spPr>
          <a:xfrm>
            <a:off x="5535458" y="1912091"/>
            <a:ext cx="2879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sv-SE" sz="19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240</a:t>
            </a:r>
            <a:endParaRPr sz="19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496;p40">
            <a:extLst>
              <a:ext uri="{FF2B5EF4-FFF2-40B4-BE49-F238E27FC236}">
                <a16:creationId xmlns:a16="http://schemas.microsoft.com/office/drawing/2014/main" id="{294D7EF4-DCCC-C16E-4020-941A359E699F}"/>
              </a:ext>
            </a:extLst>
          </p:cNvPr>
          <p:cNvSpPr txBox="1"/>
          <p:nvPr/>
        </p:nvSpPr>
        <p:spPr>
          <a:xfrm>
            <a:off x="729444" y="1912091"/>
            <a:ext cx="2879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sv-SE" sz="19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275</a:t>
            </a:r>
            <a:endParaRPr sz="19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8190262-44D3-39EE-8C2C-1CF14CFF5C18}"/>
              </a:ext>
            </a:extLst>
          </p:cNvPr>
          <p:cNvSpPr/>
          <p:nvPr/>
        </p:nvSpPr>
        <p:spPr>
          <a:xfrm>
            <a:off x="1583525" y="3175686"/>
            <a:ext cx="1000898" cy="198467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EFD0FB3-2461-EB7B-F466-2102A637C329}"/>
              </a:ext>
            </a:extLst>
          </p:cNvPr>
          <p:cNvSpPr/>
          <p:nvPr/>
        </p:nvSpPr>
        <p:spPr>
          <a:xfrm>
            <a:off x="6696875" y="3429000"/>
            <a:ext cx="1000898" cy="17313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3538" y="-1877600"/>
            <a:ext cx="1014537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1"/>
          <p:cNvSpPr txBox="1">
            <a:spLocks noGrp="1"/>
          </p:cNvSpPr>
          <p:nvPr>
            <p:ph type="title"/>
          </p:nvPr>
        </p:nvSpPr>
        <p:spPr>
          <a:xfrm>
            <a:off x="457194" y="12400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Vice President of SASSE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118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1"/>
          <p:cNvSpPr txBox="1"/>
          <p:nvPr/>
        </p:nvSpPr>
        <p:spPr>
          <a:xfrm>
            <a:off x="1876500" y="2670475"/>
            <a:ext cx="5391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Hedda Gummesson</a:t>
            </a:r>
            <a:endParaRPr sz="24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6"/>
          <p:cNvSpPr txBox="1">
            <a:spLocks noGrp="1"/>
          </p:cNvSpPr>
          <p:nvPr>
            <p:ph type="ctrTitle"/>
          </p:nvPr>
        </p:nvSpPr>
        <p:spPr>
          <a:xfrm>
            <a:off x="683568" y="2564904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Century Gothic"/>
              <a:buNone/>
            </a:pPr>
            <a:r>
              <a:rPr lang="sv-SE" sz="64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SASSE PRESIDENT</a:t>
            </a:r>
            <a:br>
              <a:rPr lang="sv-SE" sz="64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sz="64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2024/2025</a:t>
            </a:r>
            <a:endParaRPr sz="64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4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of SASSE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2" name="Google Shape;54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1359" y="5259943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7"/>
          <p:cNvSpPr txBox="1"/>
          <p:nvPr/>
        </p:nvSpPr>
        <p:spPr>
          <a:xfrm>
            <a:off x="589250" y="5326650"/>
            <a:ext cx="220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82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47"/>
          <p:cNvSpPr txBox="1"/>
          <p:nvPr/>
        </p:nvSpPr>
        <p:spPr>
          <a:xfrm>
            <a:off x="3349599" y="5259875"/>
            <a:ext cx="198754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16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47"/>
          <p:cNvSpPr txBox="1"/>
          <p:nvPr/>
        </p:nvSpPr>
        <p:spPr>
          <a:xfrm>
            <a:off x="5631950" y="53266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558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D9B5118-6AFC-6E16-6732-22A9B4958B40}"/>
              </a:ext>
            </a:extLst>
          </p:cNvPr>
          <p:cNvSpPr/>
          <p:nvPr/>
        </p:nvSpPr>
        <p:spPr>
          <a:xfrm>
            <a:off x="1192051" y="4510215"/>
            <a:ext cx="1000898" cy="62124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4E5E57B-8385-6DE7-9DE2-365805BD58AD}"/>
              </a:ext>
            </a:extLst>
          </p:cNvPr>
          <p:cNvSpPr/>
          <p:nvPr/>
        </p:nvSpPr>
        <p:spPr>
          <a:xfrm>
            <a:off x="3842922" y="5029200"/>
            <a:ext cx="1000898" cy="17191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AE38A73-FDA2-61CB-4332-92299EDE5A10}"/>
              </a:ext>
            </a:extLst>
          </p:cNvPr>
          <p:cNvSpPr/>
          <p:nvPr/>
        </p:nvSpPr>
        <p:spPr>
          <a:xfrm>
            <a:off x="6493793" y="1069650"/>
            <a:ext cx="1000898" cy="4131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0ba8d4f29_0_30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Internal Auditor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8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of SASSE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4" name="Google Shape;55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118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8"/>
          <p:cNvSpPr txBox="1"/>
          <p:nvPr/>
        </p:nvSpPr>
        <p:spPr>
          <a:xfrm>
            <a:off x="467544" y="5292214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Härdling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48"/>
          <p:cNvSpPr txBox="1"/>
          <p:nvPr/>
        </p:nvSpPr>
        <p:spPr>
          <a:xfrm>
            <a:off x="3217725" y="5011645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Eldór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Hennermark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48"/>
          <p:cNvSpPr txBox="1"/>
          <p:nvPr/>
        </p:nvSpPr>
        <p:spPr>
          <a:xfrm>
            <a:off x="5997447" y="5292214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Philip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Remmer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C7DF22E-387B-35C8-C5B6-2A4B59921C6B}"/>
              </a:ext>
            </a:extLst>
          </p:cNvPr>
          <p:cNvSpPr/>
          <p:nvPr/>
        </p:nvSpPr>
        <p:spPr>
          <a:xfrm>
            <a:off x="1521741" y="3608173"/>
            <a:ext cx="1000898" cy="155937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ABFEBBE-6B5F-10BF-27FF-3BA9B4DE25A5}"/>
              </a:ext>
            </a:extLst>
          </p:cNvPr>
          <p:cNvSpPr/>
          <p:nvPr/>
        </p:nvSpPr>
        <p:spPr>
          <a:xfrm>
            <a:off x="4217276" y="3429000"/>
            <a:ext cx="1000898" cy="17385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92B0ABB-DE77-2F4E-FFFF-052EB13564BA}"/>
              </a:ext>
            </a:extLst>
          </p:cNvPr>
          <p:cNvSpPr/>
          <p:nvPr/>
        </p:nvSpPr>
        <p:spPr>
          <a:xfrm>
            <a:off x="6836411" y="4428648"/>
            <a:ext cx="1000898" cy="73890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Google Shape;560;p48">
            <a:extLst>
              <a:ext uri="{FF2B5EF4-FFF2-40B4-BE49-F238E27FC236}">
                <a16:creationId xmlns:a16="http://schemas.microsoft.com/office/drawing/2014/main" id="{14D969B5-2F18-C742-96B4-6779A1272C42}"/>
              </a:ext>
            </a:extLst>
          </p:cNvPr>
          <p:cNvSpPr txBox="1"/>
          <p:nvPr/>
        </p:nvSpPr>
        <p:spPr>
          <a:xfrm>
            <a:off x="522190" y="15413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60;p48">
            <a:extLst>
              <a:ext uri="{FF2B5EF4-FFF2-40B4-BE49-F238E27FC236}">
                <a16:creationId xmlns:a16="http://schemas.microsoft.com/office/drawing/2014/main" id="{A4F102D8-9493-59C9-8944-8D2EBE0B1963}"/>
              </a:ext>
            </a:extLst>
          </p:cNvPr>
          <p:cNvSpPr txBox="1"/>
          <p:nvPr/>
        </p:nvSpPr>
        <p:spPr>
          <a:xfrm>
            <a:off x="3072000" y="147690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60;p48">
            <a:extLst>
              <a:ext uri="{FF2B5EF4-FFF2-40B4-BE49-F238E27FC236}">
                <a16:creationId xmlns:a16="http://schemas.microsoft.com/office/drawing/2014/main" id="{BDD86ADE-928B-6343-AE89-2FA82E6EDD3B}"/>
              </a:ext>
            </a:extLst>
          </p:cNvPr>
          <p:cNvSpPr txBox="1"/>
          <p:nvPr/>
        </p:nvSpPr>
        <p:spPr>
          <a:xfrm>
            <a:off x="5621810" y="141248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8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of SASSE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4" name="Google Shape;55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118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8"/>
          <p:cNvSpPr txBox="1"/>
          <p:nvPr/>
        </p:nvSpPr>
        <p:spPr>
          <a:xfrm>
            <a:off x="467544" y="5292214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Härdling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48"/>
          <p:cNvSpPr txBox="1"/>
          <p:nvPr/>
        </p:nvSpPr>
        <p:spPr>
          <a:xfrm>
            <a:off x="3217725" y="5015014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Eldór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Hennermark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C7DF22E-387B-35C8-C5B6-2A4B59921C6B}"/>
              </a:ext>
            </a:extLst>
          </p:cNvPr>
          <p:cNvSpPr/>
          <p:nvPr/>
        </p:nvSpPr>
        <p:spPr>
          <a:xfrm>
            <a:off x="1521741" y="3608173"/>
            <a:ext cx="1000898" cy="155937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ABFEBBE-6B5F-10BF-27FF-3BA9B4DE25A5}"/>
              </a:ext>
            </a:extLst>
          </p:cNvPr>
          <p:cNvSpPr/>
          <p:nvPr/>
        </p:nvSpPr>
        <p:spPr>
          <a:xfrm>
            <a:off x="4217276" y="3429000"/>
            <a:ext cx="1000898" cy="17385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Google Shape;560;p48">
            <a:extLst>
              <a:ext uri="{FF2B5EF4-FFF2-40B4-BE49-F238E27FC236}">
                <a16:creationId xmlns:a16="http://schemas.microsoft.com/office/drawing/2014/main" id="{14D969B5-2F18-C742-96B4-6779A1272C42}"/>
              </a:ext>
            </a:extLst>
          </p:cNvPr>
          <p:cNvSpPr txBox="1"/>
          <p:nvPr/>
        </p:nvSpPr>
        <p:spPr>
          <a:xfrm>
            <a:off x="522190" y="15413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60;p48">
            <a:extLst>
              <a:ext uri="{FF2B5EF4-FFF2-40B4-BE49-F238E27FC236}">
                <a16:creationId xmlns:a16="http://schemas.microsoft.com/office/drawing/2014/main" id="{A4F102D8-9493-59C9-8944-8D2EBE0B1963}"/>
              </a:ext>
            </a:extLst>
          </p:cNvPr>
          <p:cNvSpPr txBox="1"/>
          <p:nvPr/>
        </p:nvSpPr>
        <p:spPr>
          <a:xfrm>
            <a:off x="3072000" y="147690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DDC84E1-6785-D3C8-019C-CC052AA7D609}"/>
              </a:ext>
            </a:extLst>
          </p:cNvPr>
          <p:cNvSpPr/>
          <p:nvPr/>
        </p:nvSpPr>
        <p:spPr>
          <a:xfrm>
            <a:off x="1521741" y="2842053"/>
            <a:ext cx="1000898" cy="7661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1EF3FF-2787-0ED5-569E-1B8BF0BCF572}"/>
              </a:ext>
            </a:extLst>
          </p:cNvPr>
          <p:cNvSpPr/>
          <p:nvPr/>
        </p:nvSpPr>
        <p:spPr>
          <a:xfrm>
            <a:off x="4217276" y="2954561"/>
            <a:ext cx="1000898" cy="4617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2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3538" y="-1877600"/>
            <a:ext cx="1014537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2"/>
          <p:cNvSpPr txBox="1">
            <a:spLocks noGrp="1"/>
          </p:cNvSpPr>
          <p:nvPr>
            <p:ph type="title"/>
          </p:nvPr>
        </p:nvSpPr>
        <p:spPr>
          <a:xfrm>
            <a:off x="821550" y="1137102"/>
            <a:ext cx="75009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entury Gothic"/>
              <a:buNone/>
            </a:pPr>
            <a:b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SASSE 24/25</a:t>
            </a:r>
            <a:b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7" name="Google Shape;597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9451" y="5229200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52"/>
          <p:cNvSpPr txBox="1"/>
          <p:nvPr/>
        </p:nvSpPr>
        <p:spPr>
          <a:xfrm>
            <a:off x="2270250" y="2622825"/>
            <a:ext cx="4624200" cy="18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sv-SE" sz="3035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Clara </a:t>
            </a:r>
            <a:r>
              <a:rPr lang="sv-SE" sz="3035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Härdling</a:t>
            </a:r>
            <a:endParaRPr sz="3035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</a:pPr>
            <a:r>
              <a:rPr lang="sv-SE" dirty="0">
                <a:solidFill>
                  <a:schemeClr val="accent2"/>
                </a:solidFill>
              </a:rPr>
              <a:t>The SASSE Board 24/25</a:t>
            </a:r>
            <a:endParaRPr dirty="0"/>
          </a:p>
        </p:txBody>
      </p:sp>
      <p:sp>
        <p:nvSpPr>
          <p:cNvPr id="604" name="Google Shape;604;p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637000" cy="45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171450" lvl="0" indent="-1524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President: </a:t>
            </a:r>
            <a:r>
              <a:rPr lang="sv-SE" sz="6000" dirty="0">
                <a:solidFill>
                  <a:schemeClr val="accent2"/>
                </a:solidFill>
                <a:latin typeface="Century Gothic"/>
                <a:sym typeface="Century Gothic"/>
              </a:rPr>
              <a:t>Clara </a:t>
            </a:r>
            <a:r>
              <a:rPr lang="sv-SE" sz="6000" dirty="0" err="1">
                <a:solidFill>
                  <a:schemeClr val="accent2"/>
                </a:solidFill>
                <a:latin typeface="Century Gothic"/>
                <a:sym typeface="Century Gothic"/>
              </a:rPr>
              <a:t>Härdling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						</a:t>
            </a:r>
            <a:endParaRPr sz="60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5240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Vice President: </a:t>
            </a:r>
            <a:r>
              <a:rPr lang="sv-SE" sz="6000" dirty="0">
                <a:solidFill>
                  <a:schemeClr val="accent2"/>
                </a:solidFill>
                <a:latin typeface="Century Gothic"/>
                <a:sym typeface="Century Gothic"/>
              </a:rPr>
              <a:t>Hedda Gummesson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					</a:t>
            </a:r>
            <a:endParaRPr sz="60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5240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Treasurer: </a:t>
            </a:r>
            <a:r>
              <a:rPr lang="sv-SE" sz="6000" dirty="0">
                <a:solidFill>
                  <a:schemeClr val="accent2"/>
                </a:solidFill>
                <a:latin typeface="Century Gothic"/>
                <a:sym typeface="Century Gothic"/>
              </a:rPr>
              <a:t>Filip Sundin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						</a:t>
            </a:r>
            <a:endParaRPr sz="6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5240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 the Business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sv-SE" sz="60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Dinda</a:t>
            </a:r>
            <a:r>
              <a:rPr lang="sv-SE" sz="6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Winkler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endParaRPr sz="60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5240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Education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sv-SE" sz="6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Gustav Jäger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sv-SE" sz="6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60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5240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 the Entertainment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sv-SE" sz="6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Erik Milburne</a:t>
            </a:r>
            <a:endParaRPr sz="60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5240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 the Sports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sv-SE" sz="6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Amanda Hammarén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6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5240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 the Social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sv-SE" sz="6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Tora Nilsson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endParaRPr sz="60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5240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 the International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sv-SE" sz="6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 Dickinson </a:t>
            </a:r>
            <a:endParaRPr sz="60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52400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 the Media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sv-SE" sz="6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Sophie Harris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endParaRPr sz="6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85725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30000"/>
              <a:buChar char="•"/>
            </a:pP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President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 the Tech </a:t>
            </a:r>
            <a:r>
              <a:rPr lang="sv-SE" sz="6000" dirty="0" err="1">
                <a:latin typeface="Century Gothic"/>
                <a:ea typeface="Century Gothic"/>
                <a:cs typeface="Century Gothic"/>
                <a:sym typeface="Century Gothic"/>
              </a:rPr>
              <a:t>Committee</a:t>
            </a:r>
            <a:r>
              <a:rPr lang="sv-SE" sz="6000" dirty="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sv-SE" sz="6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Filippa Johnsson</a:t>
            </a:r>
            <a:r>
              <a:rPr lang="sv-SE" sz="1800" dirty="0"/>
              <a:t>			</a:t>
            </a:r>
            <a:r>
              <a:rPr lang="sv-SE" dirty="0"/>
              <a:t>	</a:t>
            </a:r>
            <a:endParaRPr dirty="0"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4"/>
          <p:cNvSpPr txBox="1">
            <a:spLocks noGrp="1"/>
          </p:cNvSpPr>
          <p:nvPr>
            <p:ph type="ctrTitle"/>
          </p:nvPr>
        </p:nvSpPr>
        <p:spPr>
          <a:xfrm>
            <a:off x="685800" y="44624"/>
            <a:ext cx="777240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all and</a:t>
            </a:r>
            <a:b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congratulations!</a:t>
            </a:r>
            <a:b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//The Election Committee</a:t>
            </a:r>
            <a:endParaRPr sz="3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54"/>
          <p:cNvSpPr/>
          <p:nvPr/>
        </p:nvSpPr>
        <p:spPr>
          <a:xfrm>
            <a:off x="685800" y="1124744"/>
            <a:ext cx="7772400" cy="4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sv-SE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54"/>
          <p:cNvSpPr txBox="1"/>
          <p:nvPr/>
        </p:nvSpPr>
        <p:spPr>
          <a:xfrm>
            <a:off x="2915816" y="1628800"/>
            <a:ext cx="32150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48A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48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0441" y="5285652"/>
            <a:ext cx="1565786" cy="156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Internal Auditors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864900" y="5215600"/>
            <a:ext cx="198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446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3609375" y="5215600"/>
            <a:ext cx="21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36</a:t>
            </a:r>
            <a:endParaRPr sz="1800" b="0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6742226" y="5215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 b="0" i="0" u="none" strike="noStrike" cap="none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</a:t>
            </a:r>
            <a:r>
              <a:rPr lang="sv-SE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157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EE333AA-C95D-26CF-9236-D6F7599F9BA8}"/>
              </a:ext>
            </a:extLst>
          </p:cNvPr>
          <p:cNvSpPr/>
          <p:nvPr/>
        </p:nvSpPr>
        <p:spPr>
          <a:xfrm>
            <a:off x="1355051" y="1767016"/>
            <a:ext cx="1000898" cy="321998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284C5CD-6D11-0A8E-4FD8-8E25B9D9A876}"/>
              </a:ext>
            </a:extLst>
          </p:cNvPr>
          <p:cNvSpPr/>
          <p:nvPr/>
        </p:nvSpPr>
        <p:spPr>
          <a:xfrm flipV="1">
            <a:off x="4081895" y="4707924"/>
            <a:ext cx="1000898" cy="27907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54912FF-E930-511F-3DB6-CA3551E37B0D}"/>
              </a:ext>
            </a:extLst>
          </p:cNvPr>
          <p:cNvSpPr/>
          <p:nvPr/>
        </p:nvSpPr>
        <p:spPr>
          <a:xfrm>
            <a:off x="6788051" y="3966518"/>
            <a:ext cx="1000898" cy="102048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3100" y="-1602200"/>
            <a:ext cx="11110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457200" y="14946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Internal Auditors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7" name="Google Shape;167;p7"/>
          <p:cNvSpPr txBox="1">
            <a:spLocks noGrp="1"/>
          </p:cNvSpPr>
          <p:nvPr>
            <p:ph type="body" idx="1"/>
          </p:nvPr>
        </p:nvSpPr>
        <p:spPr>
          <a:xfrm>
            <a:off x="2462400" y="2515250"/>
            <a:ext cx="4219200" cy="28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825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</a:pPr>
            <a:r>
              <a:rPr lang="sv-SE" sz="23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Milena Günther-Hanssen</a:t>
            </a:r>
          </a:p>
          <a:p>
            <a:pPr marL="825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</a:pPr>
            <a:endParaRPr lang="sv-SE" sz="23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25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</a:pPr>
            <a:r>
              <a:rPr lang="sv-SE" sz="23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Gabriel </a:t>
            </a:r>
            <a:r>
              <a:rPr lang="sv-SE" sz="2300" dirty="0" err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Fannberg</a:t>
            </a:r>
            <a:endParaRPr lang="sv-SE" sz="2300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a0ba8d4f29_0_293"/>
          <p:cNvSpPr txBox="1">
            <a:spLocks noGrp="1"/>
          </p:cNvSpPr>
          <p:nvPr>
            <p:ph type="title"/>
          </p:nvPr>
        </p:nvSpPr>
        <p:spPr>
          <a:xfrm>
            <a:off x="457200" y="23903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37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Ordinary Council Member</a:t>
            </a:r>
            <a:r>
              <a:rPr lang="sv-SE" sz="3700"/>
              <a:t> </a:t>
            </a:r>
            <a:endParaRPr sz="3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846</Words>
  <Application>Microsoft Macintosh PowerPoint</Application>
  <PresentationFormat>Bildspel på skärmen (4:3)</PresentationFormat>
  <Paragraphs>292</Paragraphs>
  <Slides>64</Slides>
  <Notes>64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64</vt:i4>
      </vt:variant>
    </vt:vector>
  </HeadingPairs>
  <TitlesOfParts>
    <vt:vector size="69" baseType="lpstr">
      <vt:lpstr>Arial</vt:lpstr>
      <vt:lpstr>EB Garamond</vt:lpstr>
      <vt:lpstr>Century Gothic</vt:lpstr>
      <vt:lpstr>Calibri</vt:lpstr>
      <vt:lpstr>Office-tema</vt:lpstr>
      <vt:lpstr>SASSE FALL ELECTION 2023   Presented by The Election Committee  </vt:lpstr>
      <vt:lpstr>682 votes where cast in this election, which equals approx. 40,77% of the entitled SASSE members. </vt:lpstr>
      <vt:lpstr>  Fall Election 2022: 835 voting members  Fall Election 2023: 682 voting members  This implies an approx. 18.33% decrease </vt:lpstr>
      <vt:lpstr>PowerPoint-presentation</vt:lpstr>
      <vt:lpstr>The Results…</vt:lpstr>
      <vt:lpstr>Internal Auditor</vt:lpstr>
      <vt:lpstr>Internal Auditors</vt:lpstr>
      <vt:lpstr>Internal Auditors</vt:lpstr>
      <vt:lpstr>Ordinary Council Member </vt:lpstr>
      <vt:lpstr>Ordinary Council Member</vt:lpstr>
      <vt:lpstr>Ordinary Council Member</vt:lpstr>
      <vt:lpstr>Ordinary Council Member</vt:lpstr>
      <vt:lpstr>Ordinary Council Members</vt:lpstr>
      <vt:lpstr>Board of Directors</vt:lpstr>
      <vt:lpstr>Board of Directors</vt:lpstr>
      <vt:lpstr>Board of Directors</vt:lpstr>
      <vt:lpstr>Board of Directors</vt:lpstr>
      <vt:lpstr> Entertainment Committee</vt:lpstr>
      <vt:lpstr>President of the  Entertainment Committee</vt:lpstr>
      <vt:lpstr>President of the  Entertainment Committee</vt:lpstr>
      <vt:lpstr>The Sports Committee</vt:lpstr>
      <vt:lpstr>President of the Sports Committee</vt:lpstr>
      <vt:lpstr>President of the Sports Committee</vt:lpstr>
      <vt:lpstr>President of the  Sports Committee</vt:lpstr>
      <vt:lpstr>The Tech Committee</vt:lpstr>
      <vt:lpstr>President of the  Tech Committee</vt:lpstr>
      <vt:lpstr>President of the  Tech Committee</vt:lpstr>
      <vt:lpstr>President of the  Tech Committee</vt:lpstr>
      <vt:lpstr>The International Committee</vt:lpstr>
      <vt:lpstr>President of the International Committee</vt:lpstr>
      <vt:lpstr>President of the International Committee</vt:lpstr>
      <vt:lpstr>President of the International Committee</vt:lpstr>
      <vt:lpstr>The Social Committee</vt:lpstr>
      <vt:lpstr>President of the Social Committee</vt:lpstr>
      <vt:lpstr>President of the Social Committee</vt:lpstr>
      <vt:lpstr>President of the Social Committee</vt:lpstr>
      <vt:lpstr>The Media Committee</vt:lpstr>
      <vt:lpstr>President of the Media Committee</vt:lpstr>
      <vt:lpstr>President of the Media Committee</vt:lpstr>
      <vt:lpstr>President of the Media Committee</vt:lpstr>
      <vt:lpstr>President of the Media Committee</vt:lpstr>
      <vt:lpstr>The Education Committee</vt:lpstr>
      <vt:lpstr>President of the Education Committee</vt:lpstr>
      <vt:lpstr>President of the Education Committee</vt:lpstr>
      <vt:lpstr>President of the Education Committee</vt:lpstr>
      <vt:lpstr>The Business Committee</vt:lpstr>
      <vt:lpstr>President of the Business Committee</vt:lpstr>
      <vt:lpstr>President of the Business Committee</vt:lpstr>
      <vt:lpstr>President of the Media Committee</vt:lpstr>
      <vt:lpstr>Treasurer of SASSE </vt:lpstr>
      <vt:lpstr>Treasurer of SASSE</vt:lpstr>
      <vt:lpstr>Treasurer of SASSE</vt:lpstr>
      <vt:lpstr>Treasurer of SASSE</vt:lpstr>
      <vt:lpstr>Vice President of SASSE</vt:lpstr>
      <vt:lpstr>Vice President of SASSE</vt:lpstr>
      <vt:lpstr>Vice President of SASSE</vt:lpstr>
      <vt:lpstr>Vice President of SASSE</vt:lpstr>
      <vt:lpstr>SASSE PRESIDENT 2024/2025</vt:lpstr>
      <vt:lpstr>President of SASSE</vt:lpstr>
      <vt:lpstr>President of SASSE</vt:lpstr>
      <vt:lpstr>President of SASSE</vt:lpstr>
      <vt:lpstr>  President of SASSE 24/25  </vt:lpstr>
      <vt:lpstr>The SASSE Board 24/25</vt:lpstr>
      <vt:lpstr>Thank you all and congratulations!   //The Election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SASSE FALL ELECTION 2023   Presented by The Election Committee  </dc:title>
  <dc:creator>webbgruppen</dc:creator>
  <cp:lastModifiedBy>Axel Legelius</cp:lastModifiedBy>
  <cp:revision>3</cp:revision>
  <dcterms:created xsi:type="dcterms:W3CDTF">2002-12-06T17:22:49Z</dcterms:created>
  <dcterms:modified xsi:type="dcterms:W3CDTF">2023-12-08T10:46:51Z</dcterms:modified>
</cp:coreProperties>
</file>